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78" r:id="rId5"/>
    <p:sldId id="279" r:id="rId6"/>
    <p:sldId id="280" r:id="rId7"/>
    <p:sldId id="281" r:id="rId8"/>
    <p:sldId id="282" r:id="rId9"/>
    <p:sldId id="284" r:id="rId10"/>
    <p:sldId id="283" r:id="rId11"/>
    <p:sldId id="267" r:id="rId12"/>
    <p:sldId id="285" r:id="rId13"/>
    <p:sldId id="287" r:id="rId14"/>
    <p:sldId id="286" r:id="rId15"/>
    <p:sldId id="288" r:id="rId16"/>
    <p:sldId id="289" r:id="rId17"/>
    <p:sldId id="290" r:id="rId18"/>
    <p:sldId id="291"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92124" y="0"/>
            <a:ext cx="1600200" cy="334010"/>
          </a:xfrm>
          <a:custGeom>
            <a:avLst/>
            <a:gdLst/>
            <a:ahLst/>
            <a:cxnLst/>
            <a:rect l="l" t="t" r="r" b="b"/>
            <a:pathLst>
              <a:path w="1600200" h="334010">
                <a:moveTo>
                  <a:pt x="0" y="333756"/>
                </a:moveTo>
                <a:lnTo>
                  <a:pt x="1600200" y="333756"/>
                </a:lnTo>
                <a:lnTo>
                  <a:pt x="16002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18" name="bk object 18"/>
          <p:cNvSpPr/>
          <p:nvPr/>
        </p:nvSpPr>
        <p:spPr>
          <a:xfrm>
            <a:off x="992124" y="6519671"/>
            <a:ext cx="1600200" cy="338455"/>
          </a:xfrm>
          <a:custGeom>
            <a:avLst/>
            <a:gdLst/>
            <a:ahLst/>
            <a:cxnLst/>
            <a:rect l="l" t="t" r="r" b="b"/>
            <a:pathLst>
              <a:path w="1600200" h="338454">
                <a:moveTo>
                  <a:pt x="0" y="338327"/>
                </a:moveTo>
                <a:lnTo>
                  <a:pt x="1600200" y="338327"/>
                </a:lnTo>
                <a:lnTo>
                  <a:pt x="1600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19" name="bk object 19"/>
          <p:cNvSpPr/>
          <p:nvPr/>
        </p:nvSpPr>
        <p:spPr>
          <a:xfrm>
            <a:off x="77723" y="0"/>
            <a:ext cx="457200" cy="6858000"/>
          </a:xfrm>
          <a:custGeom>
            <a:avLst/>
            <a:gdLst/>
            <a:ahLst/>
            <a:cxnLst/>
            <a:rect l="l" t="t" r="r" b="b"/>
            <a:pathLst>
              <a:path w="457200" h="6858000">
                <a:moveTo>
                  <a:pt x="0" y="6858000"/>
                </a:moveTo>
                <a:lnTo>
                  <a:pt x="457200" y="6858000"/>
                </a:lnTo>
                <a:lnTo>
                  <a:pt x="4572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0" name="bk object 20"/>
          <p:cNvSpPr/>
          <p:nvPr/>
        </p:nvSpPr>
        <p:spPr>
          <a:xfrm>
            <a:off x="306324" y="0"/>
            <a:ext cx="762000" cy="6858000"/>
          </a:xfrm>
          <a:custGeom>
            <a:avLst/>
            <a:gdLst/>
            <a:ahLst/>
            <a:cxnLst/>
            <a:rect l="l" t="t" r="r" b="b"/>
            <a:pathLst>
              <a:path w="762000" h="6858000">
                <a:moveTo>
                  <a:pt x="0" y="6858000"/>
                </a:moveTo>
                <a:lnTo>
                  <a:pt x="762000" y="6858000"/>
                </a:lnTo>
                <a:lnTo>
                  <a:pt x="7620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1" name="bk object 21"/>
          <p:cNvSpPr/>
          <p:nvPr/>
        </p:nvSpPr>
        <p:spPr>
          <a:xfrm>
            <a:off x="1414272" y="0"/>
            <a:ext cx="1600200" cy="334010"/>
          </a:xfrm>
          <a:custGeom>
            <a:avLst/>
            <a:gdLst/>
            <a:ahLst/>
            <a:cxnLst/>
            <a:rect l="l" t="t" r="r" b="b"/>
            <a:pathLst>
              <a:path w="1600200" h="334010">
                <a:moveTo>
                  <a:pt x="0" y="333756"/>
                </a:moveTo>
                <a:lnTo>
                  <a:pt x="1600200" y="333756"/>
                </a:lnTo>
                <a:lnTo>
                  <a:pt x="16002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2" name="bk object 22"/>
          <p:cNvSpPr/>
          <p:nvPr/>
        </p:nvSpPr>
        <p:spPr>
          <a:xfrm>
            <a:off x="1414272" y="6519671"/>
            <a:ext cx="1600200" cy="338455"/>
          </a:xfrm>
          <a:custGeom>
            <a:avLst/>
            <a:gdLst/>
            <a:ahLst/>
            <a:cxnLst/>
            <a:rect l="l" t="t" r="r" b="b"/>
            <a:pathLst>
              <a:path w="1600200" h="338454">
                <a:moveTo>
                  <a:pt x="0" y="338327"/>
                </a:moveTo>
                <a:lnTo>
                  <a:pt x="1600200" y="338327"/>
                </a:lnTo>
                <a:lnTo>
                  <a:pt x="1600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3" name="bk object 23"/>
          <p:cNvSpPr/>
          <p:nvPr/>
        </p:nvSpPr>
        <p:spPr>
          <a:xfrm>
            <a:off x="499872" y="0"/>
            <a:ext cx="457200" cy="334010"/>
          </a:xfrm>
          <a:custGeom>
            <a:avLst/>
            <a:gdLst/>
            <a:ahLst/>
            <a:cxnLst/>
            <a:rect l="l" t="t" r="r" b="b"/>
            <a:pathLst>
              <a:path w="457200" h="334010">
                <a:moveTo>
                  <a:pt x="0" y="333756"/>
                </a:moveTo>
                <a:lnTo>
                  <a:pt x="457200" y="333756"/>
                </a:lnTo>
                <a:lnTo>
                  <a:pt x="4572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4" name="bk object 24"/>
          <p:cNvSpPr/>
          <p:nvPr/>
        </p:nvSpPr>
        <p:spPr>
          <a:xfrm>
            <a:off x="499872" y="6519671"/>
            <a:ext cx="457200" cy="338455"/>
          </a:xfrm>
          <a:custGeom>
            <a:avLst/>
            <a:gdLst/>
            <a:ahLst/>
            <a:cxnLst/>
            <a:rect l="l" t="t" r="r" b="b"/>
            <a:pathLst>
              <a:path w="457200" h="338454">
                <a:moveTo>
                  <a:pt x="0" y="338327"/>
                </a:moveTo>
                <a:lnTo>
                  <a:pt x="457200" y="338327"/>
                </a:lnTo>
                <a:lnTo>
                  <a:pt x="457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5" name="bk object 25"/>
          <p:cNvSpPr/>
          <p:nvPr/>
        </p:nvSpPr>
        <p:spPr>
          <a:xfrm>
            <a:off x="728472" y="0"/>
            <a:ext cx="762000" cy="334010"/>
          </a:xfrm>
          <a:custGeom>
            <a:avLst/>
            <a:gdLst/>
            <a:ahLst/>
            <a:cxnLst/>
            <a:rect l="l" t="t" r="r" b="b"/>
            <a:pathLst>
              <a:path w="762000" h="334010">
                <a:moveTo>
                  <a:pt x="0" y="333756"/>
                </a:moveTo>
                <a:lnTo>
                  <a:pt x="762000" y="333756"/>
                </a:lnTo>
                <a:lnTo>
                  <a:pt x="7620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6" name="bk object 26"/>
          <p:cNvSpPr/>
          <p:nvPr/>
        </p:nvSpPr>
        <p:spPr>
          <a:xfrm>
            <a:off x="728472" y="6519671"/>
            <a:ext cx="762000" cy="338455"/>
          </a:xfrm>
          <a:custGeom>
            <a:avLst/>
            <a:gdLst/>
            <a:ahLst/>
            <a:cxnLst/>
            <a:rect l="l" t="t" r="r" b="b"/>
            <a:pathLst>
              <a:path w="762000" h="338454">
                <a:moveTo>
                  <a:pt x="0" y="338327"/>
                </a:moveTo>
                <a:lnTo>
                  <a:pt x="762000" y="338327"/>
                </a:lnTo>
                <a:lnTo>
                  <a:pt x="7620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7" name="bk object 27"/>
          <p:cNvSpPr/>
          <p:nvPr/>
        </p:nvSpPr>
        <p:spPr>
          <a:xfrm>
            <a:off x="8240268" y="0"/>
            <a:ext cx="67310" cy="334010"/>
          </a:xfrm>
          <a:custGeom>
            <a:avLst/>
            <a:gdLst/>
            <a:ahLst/>
            <a:cxnLst/>
            <a:rect l="l" t="t" r="r" b="b"/>
            <a:pathLst>
              <a:path w="67309" h="334010">
                <a:moveTo>
                  <a:pt x="0" y="333756"/>
                </a:moveTo>
                <a:lnTo>
                  <a:pt x="67055" y="333756"/>
                </a:lnTo>
                <a:lnTo>
                  <a:pt x="67055"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8" name="bk object 28"/>
          <p:cNvSpPr/>
          <p:nvPr/>
        </p:nvSpPr>
        <p:spPr>
          <a:xfrm>
            <a:off x="6707123" y="6519671"/>
            <a:ext cx="1600200" cy="338455"/>
          </a:xfrm>
          <a:custGeom>
            <a:avLst/>
            <a:gdLst/>
            <a:ahLst/>
            <a:cxnLst/>
            <a:rect l="l" t="t" r="r" b="b"/>
            <a:pathLst>
              <a:path w="1600200" h="338454">
                <a:moveTo>
                  <a:pt x="0" y="338327"/>
                </a:moveTo>
                <a:lnTo>
                  <a:pt x="1600200" y="338327"/>
                </a:lnTo>
                <a:lnTo>
                  <a:pt x="1600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9" name="bk object 29"/>
          <p:cNvSpPr/>
          <p:nvPr/>
        </p:nvSpPr>
        <p:spPr>
          <a:xfrm>
            <a:off x="8764523" y="0"/>
            <a:ext cx="379730" cy="6858000"/>
          </a:xfrm>
          <a:custGeom>
            <a:avLst/>
            <a:gdLst/>
            <a:ahLst/>
            <a:cxnLst/>
            <a:rect l="l" t="t" r="r" b="b"/>
            <a:pathLst>
              <a:path w="379729" h="6858000">
                <a:moveTo>
                  <a:pt x="0" y="6857999"/>
                </a:moveTo>
                <a:lnTo>
                  <a:pt x="379475" y="6857999"/>
                </a:lnTo>
                <a:lnTo>
                  <a:pt x="379475" y="0"/>
                </a:lnTo>
                <a:lnTo>
                  <a:pt x="0" y="0"/>
                </a:lnTo>
                <a:lnTo>
                  <a:pt x="0" y="6857999"/>
                </a:lnTo>
                <a:close/>
              </a:path>
            </a:pathLst>
          </a:custGeom>
          <a:solidFill>
            <a:srgbClr val="FFFFFF">
              <a:alpha val="10195"/>
            </a:srgbClr>
          </a:solidFill>
        </p:spPr>
        <p:txBody>
          <a:bodyPr wrap="square" lIns="0" tIns="0" rIns="0" bIns="0" rtlCol="0"/>
          <a:lstStyle/>
          <a:p>
            <a:endParaRPr/>
          </a:p>
        </p:txBody>
      </p:sp>
      <p:sp>
        <p:nvSpPr>
          <p:cNvPr id="30" name="bk object 30"/>
          <p:cNvSpPr/>
          <p:nvPr/>
        </p:nvSpPr>
        <p:spPr>
          <a:xfrm>
            <a:off x="8231123" y="0"/>
            <a:ext cx="762000" cy="6858000"/>
          </a:xfrm>
          <a:custGeom>
            <a:avLst/>
            <a:gdLst/>
            <a:ahLst/>
            <a:cxnLst/>
            <a:rect l="l" t="t" r="r" b="b"/>
            <a:pathLst>
              <a:path w="762000" h="6858000">
                <a:moveTo>
                  <a:pt x="0" y="6858000"/>
                </a:moveTo>
                <a:lnTo>
                  <a:pt x="762000" y="6858000"/>
                </a:lnTo>
                <a:lnTo>
                  <a:pt x="7620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31" name="bk object 31"/>
          <p:cNvSpPr/>
          <p:nvPr/>
        </p:nvSpPr>
        <p:spPr>
          <a:xfrm>
            <a:off x="3887723" y="0"/>
            <a:ext cx="673735" cy="334010"/>
          </a:xfrm>
          <a:custGeom>
            <a:avLst/>
            <a:gdLst/>
            <a:ahLst/>
            <a:cxnLst/>
            <a:rect l="l" t="t" r="r" b="b"/>
            <a:pathLst>
              <a:path w="673735" h="334010">
                <a:moveTo>
                  <a:pt x="0" y="333756"/>
                </a:moveTo>
                <a:lnTo>
                  <a:pt x="673608" y="333756"/>
                </a:lnTo>
                <a:lnTo>
                  <a:pt x="673608"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32" name="bk object 32"/>
          <p:cNvSpPr/>
          <p:nvPr/>
        </p:nvSpPr>
        <p:spPr>
          <a:xfrm>
            <a:off x="3887723" y="6519671"/>
            <a:ext cx="2819400" cy="338455"/>
          </a:xfrm>
          <a:custGeom>
            <a:avLst/>
            <a:gdLst/>
            <a:ahLst/>
            <a:cxnLst/>
            <a:rect l="l" t="t" r="r" b="b"/>
            <a:pathLst>
              <a:path w="2819400" h="338454">
                <a:moveTo>
                  <a:pt x="0" y="338327"/>
                </a:moveTo>
                <a:lnTo>
                  <a:pt x="2819400" y="338327"/>
                </a:lnTo>
                <a:lnTo>
                  <a:pt x="28194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33" name="bk object 33"/>
          <p:cNvSpPr/>
          <p:nvPr/>
        </p:nvSpPr>
        <p:spPr>
          <a:xfrm>
            <a:off x="50292" y="0"/>
            <a:ext cx="9100058" cy="6864349"/>
          </a:xfrm>
          <a:prstGeom prst="rect">
            <a:avLst/>
          </a:prstGeom>
          <a:blipFill>
            <a:blip r:embed="rId3" cstate="print"/>
            <a:stretch>
              <a:fillRect/>
            </a:stretch>
          </a:blipFill>
        </p:spPr>
        <p:txBody>
          <a:bodyPr wrap="square" lIns="0" tIns="0" rIns="0" bIns="0" rtlCol="0"/>
          <a:lstStyle/>
          <a:p>
            <a:endParaRPr/>
          </a:p>
        </p:txBody>
      </p:sp>
      <p:sp>
        <p:nvSpPr>
          <p:cNvPr id="34" name="bk object 34"/>
          <p:cNvSpPr/>
          <p:nvPr/>
        </p:nvSpPr>
        <p:spPr>
          <a:xfrm>
            <a:off x="457200" y="333756"/>
            <a:ext cx="8229600" cy="6186170"/>
          </a:xfrm>
          <a:custGeom>
            <a:avLst/>
            <a:gdLst/>
            <a:ahLst/>
            <a:cxnLst/>
            <a:rect l="l" t="t" r="r" b="b"/>
            <a:pathLst>
              <a:path w="8229600" h="6186170">
                <a:moveTo>
                  <a:pt x="0" y="6185916"/>
                </a:moveTo>
                <a:lnTo>
                  <a:pt x="8229600" y="6185916"/>
                </a:lnTo>
                <a:lnTo>
                  <a:pt x="8229600" y="0"/>
                </a:lnTo>
                <a:lnTo>
                  <a:pt x="0" y="0"/>
                </a:lnTo>
                <a:lnTo>
                  <a:pt x="0" y="6185916"/>
                </a:lnTo>
                <a:close/>
              </a:path>
            </a:pathLst>
          </a:custGeom>
          <a:solidFill>
            <a:srgbClr val="FFFFFF"/>
          </a:solidFill>
        </p:spPr>
        <p:txBody>
          <a:bodyPr wrap="square" lIns="0" tIns="0" rIns="0" bIns="0" rtlCol="0"/>
          <a:lstStyle/>
          <a:p>
            <a:endParaRPr/>
          </a:p>
        </p:txBody>
      </p:sp>
      <p:sp>
        <p:nvSpPr>
          <p:cNvPr id="35" name="bk object 35"/>
          <p:cNvSpPr/>
          <p:nvPr/>
        </p:nvSpPr>
        <p:spPr>
          <a:xfrm>
            <a:off x="457200" y="333756"/>
            <a:ext cx="8229600" cy="6186170"/>
          </a:xfrm>
          <a:custGeom>
            <a:avLst/>
            <a:gdLst/>
            <a:ahLst/>
            <a:cxnLst/>
            <a:rect l="l" t="t" r="r" b="b"/>
            <a:pathLst>
              <a:path w="8229600" h="6186170">
                <a:moveTo>
                  <a:pt x="0" y="6185916"/>
                </a:moveTo>
                <a:lnTo>
                  <a:pt x="8229600" y="6185916"/>
                </a:lnTo>
                <a:lnTo>
                  <a:pt x="8229600" y="0"/>
                </a:lnTo>
                <a:lnTo>
                  <a:pt x="0" y="0"/>
                </a:lnTo>
                <a:lnTo>
                  <a:pt x="0" y="6185916"/>
                </a:lnTo>
                <a:close/>
              </a:path>
            </a:pathLst>
          </a:custGeom>
          <a:ln w="6096">
            <a:solidFill>
              <a:srgbClr val="000000"/>
            </a:solidFill>
          </a:ln>
        </p:spPr>
        <p:txBody>
          <a:bodyPr wrap="square" lIns="0" tIns="0" rIns="0" bIns="0" rtlCol="0"/>
          <a:lstStyle/>
          <a:p>
            <a:endParaRPr/>
          </a:p>
        </p:txBody>
      </p:sp>
      <p:sp>
        <p:nvSpPr>
          <p:cNvPr id="36" name="bk object 36"/>
          <p:cNvSpPr/>
          <p:nvPr/>
        </p:nvSpPr>
        <p:spPr>
          <a:xfrm>
            <a:off x="4561332" y="0"/>
            <a:ext cx="3679190" cy="678180"/>
          </a:xfrm>
          <a:custGeom>
            <a:avLst/>
            <a:gdLst/>
            <a:ahLst/>
            <a:cxnLst/>
            <a:rect l="l" t="t" r="r" b="b"/>
            <a:pathLst>
              <a:path w="3679190" h="678180">
                <a:moveTo>
                  <a:pt x="0" y="678179"/>
                </a:moveTo>
                <a:lnTo>
                  <a:pt x="3678936" y="678179"/>
                </a:lnTo>
                <a:lnTo>
                  <a:pt x="3678936" y="0"/>
                </a:lnTo>
                <a:lnTo>
                  <a:pt x="0" y="0"/>
                </a:lnTo>
                <a:lnTo>
                  <a:pt x="0" y="678179"/>
                </a:lnTo>
                <a:close/>
              </a:path>
            </a:pathLst>
          </a:custGeom>
          <a:solidFill>
            <a:srgbClr val="F5F5F5"/>
          </a:solidFill>
        </p:spPr>
        <p:txBody>
          <a:bodyPr wrap="square" lIns="0" tIns="0" rIns="0" bIns="0" rtlCol="0"/>
          <a:lstStyle/>
          <a:p>
            <a:endParaRPr/>
          </a:p>
        </p:txBody>
      </p:sp>
      <p:sp>
        <p:nvSpPr>
          <p:cNvPr id="37" name="bk object 37"/>
          <p:cNvSpPr/>
          <p:nvPr/>
        </p:nvSpPr>
        <p:spPr>
          <a:xfrm>
            <a:off x="4561332" y="0"/>
            <a:ext cx="3679190" cy="678180"/>
          </a:xfrm>
          <a:custGeom>
            <a:avLst/>
            <a:gdLst/>
            <a:ahLst/>
            <a:cxnLst/>
            <a:rect l="l" t="t" r="r" b="b"/>
            <a:pathLst>
              <a:path w="3679190" h="678180">
                <a:moveTo>
                  <a:pt x="0" y="678179"/>
                </a:moveTo>
                <a:lnTo>
                  <a:pt x="3678936" y="678179"/>
                </a:lnTo>
                <a:lnTo>
                  <a:pt x="3678936" y="0"/>
                </a:lnTo>
              </a:path>
            </a:pathLst>
          </a:custGeom>
          <a:ln w="15240">
            <a:solidFill>
              <a:srgbClr val="74A40F"/>
            </a:solidFill>
          </a:ln>
        </p:spPr>
        <p:txBody>
          <a:bodyPr wrap="square" lIns="0" tIns="0" rIns="0" bIns="0" rtlCol="0"/>
          <a:lstStyle/>
          <a:p>
            <a:endParaRPr/>
          </a:p>
        </p:txBody>
      </p:sp>
      <p:sp>
        <p:nvSpPr>
          <p:cNvPr id="38" name="bk object 38"/>
          <p:cNvSpPr/>
          <p:nvPr/>
        </p:nvSpPr>
        <p:spPr>
          <a:xfrm>
            <a:off x="4561332" y="0"/>
            <a:ext cx="0" cy="678180"/>
          </a:xfrm>
          <a:custGeom>
            <a:avLst/>
            <a:gdLst/>
            <a:ahLst/>
            <a:cxnLst/>
            <a:rect l="l" t="t" r="r" b="b"/>
            <a:pathLst>
              <a:path h="678180">
                <a:moveTo>
                  <a:pt x="0" y="0"/>
                </a:moveTo>
                <a:lnTo>
                  <a:pt x="0" y="678179"/>
                </a:lnTo>
              </a:path>
            </a:pathLst>
          </a:custGeom>
          <a:ln w="15240">
            <a:solidFill>
              <a:srgbClr val="74A40F"/>
            </a:solidFill>
          </a:ln>
        </p:spPr>
        <p:txBody>
          <a:bodyPr wrap="square" lIns="0" tIns="0" rIns="0" bIns="0" rtlCol="0"/>
          <a:lstStyle/>
          <a:p>
            <a:endParaRPr/>
          </a:p>
        </p:txBody>
      </p:sp>
      <p:sp>
        <p:nvSpPr>
          <p:cNvPr id="39" name="bk object 39"/>
          <p:cNvSpPr/>
          <p:nvPr/>
        </p:nvSpPr>
        <p:spPr>
          <a:xfrm>
            <a:off x="4649723" y="0"/>
            <a:ext cx="3505200" cy="601980"/>
          </a:xfrm>
          <a:custGeom>
            <a:avLst/>
            <a:gdLst/>
            <a:ahLst/>
            <a:cxnLst/>
            <a:rect l="l" t="t" r="r" b="b"/>
            <a:pathLst>
              <a:path w="3505200" h="601980">
                <a:moveTo>
                  <a:pt x="0" y="601979"/>
                </a:moveTo>
                <a:lnTo>
                  <a:pt x="3505200" y="601979"/>
                </a:lnTo>
                <a:lnTo>
                  <a:pt x="3505200" y="0"/>
                </a:lnTo>
                <a:lnTo>
                  <a:pt x="0" y="0"/>
                </a:lnTo>
                <a:lnTo>
                  <a:pt x="0" y="601979"/>
                </a:lnTo>
                <a:close/>
              </a:path>
            </a:pathLst>
          </a:custGeom>
          <a:solidFill>
            <a:srgbClr val="70685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93C500"/>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92124" y="0"/>
            <a:ext cx="1600200" cy="334010"/>
          </a:xfrm>
          <a:custGeom>
            <a:avLst/>
            <a:gdLst/>
            <a:ahLst/>
            <a:cxnLst/>
            <a:rect l="l" t="t" r="r" b="b"/>
            <a:pathLst>
              <a:path w="1600200" h="334010">
                <a:moveTo>
                  <a:pt x="0" y="333756"/>
                </a:moveTo>
                <a:lnTo>
                  <a:pt x="1600200" y="333756"/>
                </a:lnTo>
                <a:lnTo>
                  <a:pt x="16002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18" name="bk object 18"/>
          <p:cNvSpPr/>
          <p:nvPr/>
        </p:nvSpPr>
        <p:spPr>
          <a:xfrm>
            <a:off x="992124" y="6519671"/>
            <a:ext cx="1600200" cy="338455"/>
          </a:xfrm>
          <a:custGeom>
            <a:avLst/>
            <a:gdLst/>
            <a:ahLst/>
            <a:cxnLst/>
            <a:rect l="l" t="t" r="r" b="b"/>
            <a:pathLst>
              <a:path w="1600200" h="338454">
                <a:moveTo>
                  <a:pt x="0" y="338327"/>
                </a:moveTo>
                <a:lnTo>
                  <a:pt x="1600200" y="338327"/>
                </a:lnTo>
                <a:lnTo>
                  <a:pt x="1600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19" name="bk object 19"/>
          <p:cNvSpPr/>
          <p:nvPr/>
        </p:nvSpPr>
        <p:spPr>
          <a:xfrm>
            <a:off x="77723" y="0"/>
            <a:ext cx="457200" cy="6858000"/>
          </a:xfrm>
          <a:custGeom>
            <a:avLst/>
            <a:gdLst/>
            <a:ahLst/>
            <a:cxnLst/>
            <a:rect l="l" t="t" r="r" b="b"/>
            <a:pathLst>
              <a:path w="457200" h="6858000">
                <a:moveTo>
                  <a:pt x="0" y="6858000"/>
                </a:moveTo>
                <a:lnTo>
                  <a:pt x="457200" y="6858000"/>
                </a:lnTo>
                <a:lnTo>
                  <a:pt x="4572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0" name="bk object 20"/>
          <p:cNvSpPr/>
          <p:nvPr/>
        </p:nvSpPr>
        <p:spPr>
          <a:xfrm>
            <a:off x="306324" y="0"/>
            <a:ext cx="762000" cy="6858000"/>
          </a:xfrm>
          <a:custGeom>
            <a:avLst/>
            <a:gdLst/>
            <a:ahLst/>
            <a:cxnLst/>
            <a:rect l="l" t="t" r="r" b="b"/>
            <a:pathLst>
              <a:path w="762000" h="6858000">
                <a:moveTo>
                  <a:pt x="0" y="6858000"/>
                </a:moveTo>
                <a:lnTo>
                  <a:pt x="762000" y="6858000"/>
                </a:lnTo>
                <a:lnTo>
                  <a:pt x="7620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1" name="bk object 21"/>
          <p:cNvSpPr/>
          <p:nvPr/>
        </p:nvSpPr>
        <p:spPr>
          <a:xfrm>
            <a:off x="1414272" y="0"/>
            <a:ext cx="1600200" cy="334010"/>
          </a:xfrm>
          <a:custGeom>
            <a:avLst/>
            <a:gdLst/>
            <a:ahLst/>
            <a:cxnLst/>
            <a:rect l="l" t="t" r="r" b="b"/>
            <a:pathLst>
              <a:path w="1600200" h="334010">
                <a:moveTo>
                  <a:pt x="0" y="333756"/>
                </a:moveTo>
                <a:lnTo>
                  <a:pt x="1600200" y="333756"/>
                </a:lnTo>
                <a:lnTo>
                  <a:pt x="16002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2" name="bk object 22"/>
          <p:cNvSpPr/>
          <p:nvPr/>
        </p:nvSpPr>
        <p:spPr>
          <a:xfrm>
            <a:off x="1414272" y="6519671"/>
            <a:ext cx="1600200" cy="338455"/>
          </a:xfrm>
          <a:custGeom>
            <a:avLst/>
            <a:gdLst/>
            <a:ahLst/>
            <a:cxnLst/>
            <a:rect l="l" t="t" r="r" b="b"/>
            <a:pathLst>
              <a:path w="1600200" h="338454">
                <a:moveTo>
                  <a:pt x="0" y="338327"/>
                </a:moveTo>
                <a:lnTo>
                  <a:pt x="1600200" y="338327"/>
                </a:lnTo>
                <a:lnTo>
                  <a:pt x="1600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3" name="bk object 23"/>
          <p:cNvSpPr/>
          <p:nvPr/>
        </p:nvSpPr>
        <p:spPr>
          <a:xfrm>
            <a:off x="499872" y="0"/>
            <a:ext cx="457200" cy="334010"/>
          </a:xfrm>
          <a:custGeom>
            <a:avLst/>
            <a:gdLst/>
            <a:ahLst/>
            <a:cxnLst/>
            <a:rect l="l" t="t" r="r" b="b"/>
            <a:pathLst>
              <a:path w="457200" h="334010">
                <a:moveTo>
                  <a:pt x="0" y="333756"/>
                </a:moveTo>
                <a:lnTo>
                  <a:pt x="457200" y="333756"/>
                </a:lnTo>
                <a:lnTo>
                  <a:pt x="4572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4" name="bk object 24"/>
          <p:cNvSpPr/>
          <p:nvPr/>
        </p:nvSpPr>
        <p:spPr>
          <a:xfrm>
            <a:off x="499872" y="6519671"/>
            <a:ext cx="457200" cy="338455"/>
          </a:xfrm>
          <a:custGeom>
            <a:avLst/>
            <a:gdLst/>
            <a:ahLst/>
            <a:cxnLst/>
            <a:rect l="l" t="t" r="r" b="b"/>
            <a:pathLst>
              <a:path w="457200" h="338454">
                <a:moveTo>
                  <a:pt x="0" y="338327"/>
                </a:moveTo>
                <a:lnTo>
                  <a:pt x="457200" y="338327"/>
                </a:lnTo>
                <a:lnTo>
                  <a:pt x="457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5" name="bk object 25"/>
          <p:cNvSpPr/>
          <p:nvPr/>
        </p:nvSpPr>
        <p:spPr>
          <a:xfrm>
            <a:off x="728472" y="0"/>
            <a:ext cx="762000" cy="334010"/>
          </a:xfrm>
          <a:custGeom>
            <a:avLst/>
            <a:gdLst/>
            <a:ahLst/>
            <a:cxnLst/>
            <a:rect l="l" t="t" r="r" b="b"/>
            <a:pathLst>
              <a:path w="762000" h="334010">
                <a:moveTo>
                  <a:pt x="0" y="333756"/>
                </a:moveTo>
                <a:lnTo>
                  <a:pt x="762000" y="333756"/>
                </a:lnTo>
                <a:lnTo>
                  <a:pt x="7620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6" name="bk object 26"/>
          <p:cNvSpPr/>
          <p:nvPr/>
        </p:nvSpPr>
        <p:spPr>
          <a:xfrm>
            <a:off x="728472" y="6519671"/>
            <a:ext cx="762000" cy="338455"/>
          </a:xfrm>
          <a:custGeom>
            <a:avLst/>
            <a:gdLst/>
            <a:ahLst/>
            <a:cxnLst/>
            <a:rect l="l" t="t" r="r" b="b"/>
            <a:pathLst>
              <a:path w="762000" h="338454">
                <a:moveTo>
                  <a:pt x="0" y="338327"/>
                </a:moveTo>
                <a:lnTo>
                  <a:pt x="762000" y="338327"/>
                </a:lnTo>
                <a:lnTo>
                  <a:pt x="7620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7" name="bk object 27"/>
          <p:cNvSpPr/>
          <p:nvPr/>
        </p:nvSpPr>
        <p:spPr>
          <a:xfrm>
            <a:off x="8240268" y="0"/>
            <a:ext cx="67310" cy="334010"/>
          </a:xfrm>
          <a:custGeom>
            <a:avLst/>
            <a:gdLst/>
            <a:ahLst/>
            <a:cxnLst/>
            <a:rect l="l" t="t" r="r" b="b"/>
            <a:pathLst>
              <a:path w="67309" h="334010">
                <a:moveTo>
                  <a:pt x="0" y="333756"/>
                </a:moveTo>
                <a:lnTo>
                  <a:pt x="67055" y="333756"/>
                </a:lnTo>
                <a:lnTo>
                  <a:pt x="67055"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8" name="bk object 28"/>
          <p:cNvSpPr/>
          <p:nvPr/>
        </p:nvSpPr>
        <p:spPr>
          <a:xfrm>
            <a:off x="6707123" y="6519671"/>
            <a:ext cx="1600200" cy="338455"/>
          </a:xfrm>
          <a:custGeom>
            <a:avLst/>
            <a:gdLst/>
            <a:ahLst/>
            <a:cxnLst/>
            <a:rect l="l" t="t" r="r" b="b"/>
            <a:pathLst>
              <a:path w="1600200" h="338454">
                <a:moveTo>
                  <a:pt x="0" y="338327"/>
                </a:moveTo>
                <a:lnTo>
                  <a:pt x="1600200" y="338327"/>
                </a:lnTo>
                <a:lnTo>
                  <a:pt x="1600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9" name="bk object 29"/>
          <p:cNvSpPr/>
          <p:nvPr/>
        </p:nvSpPr>
        <p:spPr>
          <a:xfrm>
            <a:off x="8764523" y="0"/>
            <a:ext cx="379730" cy="6858000"/>
          </a:xfrm>
          <a:custGeom>
            <a:avLst/>
            <a:gdLst/>
            <a:ahLst/>
            <a:cxnLst/>
            <a:rect l="l" t="t" r="r" b="b"/>
            <a:pathLst>
              <a:path w="379729" h="6858000">
                <a:moveTo>
                  <a:pt x="0" y="6857999"/>
                </a:moveTo>
                <a:lnTo>
                  <a:pt x="379475" y="6857999"/>
                </a:lnTo>
                <a:lnTo>
                  <a:pt x="379475" y="0"/>
                </a:lnTo>
                <a:lnTo>
                  <a:pt x="0" y="0"/>
                </a:lnTo>
                <a:lnTo>
                  <a:pt x="0" y="6857999"/>
                </a:lnTo>
                <a:close/>
              </a:path>
            </a:pathLst>
          </a:custGeom>
          <a:solidFill>
            <a:srgbClr val="FFFFFF">
              <a:alpha val="10195"/>
            </a:srgbClr>
          </a:solidFill>
        </p:spPr>
        <p:txBody>
          <a:bodyPr wrap="square" lIns="0" tIns="0" rIns="0" bIns="0" rtlCol="0"/>
          <a:lstStyle/>
          <a:p>
            <a:endParaRPr/>
          </a:p>
        </p:txBody>
      </p:sp>
      <p:sp>
        <p:nvSpPr>
          <p:cNvPr id="30" name="bk object 30"/>
          <p:cNvSpPr/>
          <p:nvPr/>
        </p:nvSpPr>
        <p:spPr>
          <a:xfrm>
            <a:off x="8231123" y="0"/>
            <a:ext cx="762000" cy="6858000"/>
          </a:xfrm>
          <a:custGeom>
            <a:avLst/>
            <a:gdLst/>
            <a:ahLst/>
            <a:cxnLst/>
            <a:rect l="l" t="t" r="r" b="b"/>
            <a:pathLst>
              <a:path w="762000" h="6858000">
                <a:moveTo>
                  <a:pt x="0" y="6858000"/>
                </a:moveTo>
                <a:lnTo>
                  <a:pt x="762000" y="6858000"/>
                </a:lnTo>
                <a:lnTo>
                  <a:pt x="7620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31" name="bk object 31"/>
          <p:cNvSpPr/>
          <p:nvPr/>
        </p:nvSpPr>
        <p:spPr>
          <a:xfrm>
            <a:off x="3887723" y="0"/>
            <a:ext cx="673735" cy="334010"/>
          </a:xfrm>
          <a:custGeom>
            <a:avLst/>
            <a:gdLst/>
            <a:ahLst/>
            <a:cxnLst/>
            <a:rect l="l" t="t" r="r" b="b"/>
            <a:pathLst>
              <a:path w="673735" h="334010">
                <a:moveTo>
                  <a:pt x="0" y="333756"/>
                </a:moveTo>
                <a:lnTo>
                  <a:pt x="673608" y="333756"/>
                </a:lnTo>
                <a:lnTo>
                  <a:pt x="673608"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32" name="bk object 32"/>
          <p:cNvSpPr/>
          <p:nvPr/>
        </p:nvSpPr>
        <p:spPr>
          <a:xfrm>
            <a:off x="3887723" y="6519671"/>
            <a:ext cx="2819400" cy="338455"/>
          </a:xfrm>
          <a:custGeom>
            <a:avLst/>
            <a:gdLst/>
            <a:ahLst/>
            <a:cxnLst/>
            <a:rect l="l" t="t" r="r" b="b"/>
            <a:pathLst>
              <a:path w="2819400" h="338454">
                <a:moveTo>
                  <a:pt x="0" y="338327"/>
                </a:moveTo>
                <a:lnTo>
                  <a:pt x="2819400" y="338327"/>
                </a:lnTo>
                <a:lnTo>
                  <a:pt x="28194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33" name="bk object 33"/>
          <p:cNvSpPr/>
          <p:nvPr/>
        </p:nvSpPr>
        <p:spPr>
          <a:xfrm>
            <a:off x="50292" y="0"/>
            <a:ext cx="9100058" cy="6864349"/>
          </a:xfrm>
          <a:prstGeom prst="rect">
            <a:avLst/>
          </a:prstGeom>
          <a:blipFill>
            <a:blip r:embed="rId3" cstate="print"/>
            <a:stretch>
              <a:fillRect/>
            </a:stretch>
          </a:blipFill>
        </p:spPr>
        <p:txBody>
          <a:bodyPr wrap="square" lIns="0" tIns="0" rIns="0" bIns="0" rtlCol="0"/>
          <a:lstStyle/>
          <a:p>
            <a:endParaRPr/>
          </a:p>
        </p:txBody>
      </p:sp>
      <p:sp>
        <p:nvSpPr>
          <p:cNvPr id="34" name="bk object 34"/>
          <p:cNvSpPr/>
          <p:nvPr/>
        </p:nvSpPr>
        <p:spPr>
          <a:xfrm>
            <a:off x="457200" y="333756"/>
            <a:ext cx="8229600" cy="6186170"/>
          </a:xfrm>
          <a:custGeom>
            <a:avLst/>
            <a:gdLst/>
            <a:ahLst/>
            <a:cxnLst/>
            <a:rect l="l" t="t" r="r" b="b"/>
            <a:pathLst>
              <a:path w="8229600" h="6186170">
                <a:moveTo>
                  <a:pt x="0" y="6185916"/>
                </a:moveTo>
                <a:lnTo>
                  <a:pt x="8229600" y="6185916"/>
                </a:lnTo>
                <a:lnTo>
                  <a:pt x="8229600" y="0"/>
                </a:lnTo>
                <a:lnTo>
                  <a:pt x="0" y="0"/>
                </a:lnTo>
                <a:lnTo>
                  <a:pt x="0" y="6185916"/>
                </a:lnTo>
                <a:close/>
              </a:path>
            </a:pathLst>
          </a:custGeom>
          <a:solidFill>
            <a:srgbClr val="FFFFFF"/>
          </a:solidFill>
        </p:spPr>
        <p:txBody>
          <a:bodyPr wrap="square" lIns="0" tIns="0" rIns="0" bIns="0" rtlCol="0"/>
          <a:lstStyle/>
          <a:p>
            <a:endParaRPr/>
          </a:p>
        </p:txBody>
      </p:sp>
      <p:sp>
        <p:nvSpPr>
          <p:cNvPr id="35" name="bk object 35"/>
          <p:cNvSpPr/>
          <p:nvPr/>
        </p:nvSpPr>
        <p:spPr>
          <a:xfrm>
            <a:off x="457200" y="333756"/>
            <a:ext cx="8229600" cy="6186170"/>
          </a:xfrm>
          <a:custGeom>
            <a:avLst/>
            <a:gdLst/>
            <a:ahLst/>
            <a:cxnLst/>
            <a:rect l="l" t="t" r="r" b="b"/>
            <a:pathLst>
              <a:path w="8229600" h="6186170">
                <a:moveTo>
                  <a:pt x="0" y="6185916"/>
                </a:moveTo>
                <a:lnTo>
                  <a:pt x="8229600" y="6185916"/>
                </a:lnTo>
                <a:lnTo>
                  <a:pt x="8229600" y="0"/>
                </a:lnTo>
                <a:lnTo>
                  <a:pt x="0" y="0"/>
                </a:lnTo>
                <a:lnTo>
                  <a:pt x="0" y="6185916"/>
                </a:lnTo>
                <a:close/>
              </a:path>
            </a:pathLst>
          </a:custGeom>
          <a:ln w="6096">
            <a:solidFill>
              <a:srgbClr val="000000"/>
            </a:solidFill>
          </a:ln>
        </p:spPr>
        <p:txBody>
          <a:bodyPr wrap="square" lIns="0" tIns="0" rIns="0" bIns="0" rtlCol="0"/>
          <a:lstStyle/>
          <a:p>
            <a:endParaRPr/>
          </a:p>
        </p:txBody>
      </p:sp>
      <p:sp>
        <p:nvSpPr>
          <p:cNvPr id="36" name="bk object 36"/>
          <p:cNvSpPr/>
          <p:nvPr/>
        </p:nvSpPr>
        <p:spPr>
          <a:xfrm>
            <a:off x="4561332" y="0"/>
            <a:ext cx="3679190" cy="678180"/>
          </a:xfrm>
          <a:custGeom>
            <a:avLst/>
            <a:gdLst/>
            <a:ahLst/>
            <a:cxnLst/>
            <a:rect l="l" t="t" r="r" b="b"/>
            <a:pathLst>
              <a:path w="3679190" h="678180">
                <a:moveTo>
                  <a:pt x="0" y="678179"/>
                </a:moveTo>
                <a:lnTo>
                  <a:pt x="3678936" y="678179"/>
                </a:lnTo>
                <a:lnTo>
                  <a:pt x="3678936" y="0"/>
                </a:lnTo>
                <a:lnTo>
                  <a:pt x="0" y="0"/>
                </a:lnTo>
                <a:lnTo>
                  <a:pt x="0" y="678179"/>
                </a:lnTo>
                <a:close/>
              </a:path>
            </a:pathLst>
          </a:custGeom>
          <a:solidFill>
            <a:srgbClr val="F5F5F5"/>
          </a:solidFill>
        </p:spPr>
        <p:txBody>
          <a:bodyPr wrap="square" lIns="0" tIns="0" rIns="0" bIns="0" rtlCol="0"/>
          <a:lstStyle/>
          <a:p>
            <a:endParaRPr/>
          </a:p>
        </p:txBody>
      </p:sp>
      <p:sp>
        <p:nvSpPr>
          <p:cNvPr id="37" name="bk object 37"/>
          <p:cNvSpPr/>
          <p:nvPr/>
        </p:nvSpPr>
        <p:spPr>
          <a:xfrm>
            <a:off x="4561332" y="0"/>
            <a:ext cx="3679190" cy="678180"/>
          </a:xfrm>
          <a:custGeom>
            <a:avLst/>
            <a:gdLst/>
            <a:ahLst/>
            <a:cxnLst/>
            <a:rect l="l" t="t" r="r" b="b"/>
            <a:pathLst>
              <a:path w="3679190" h="678180">
                <a:moveTo>
                  <a:pt x="0" y="678179"/>
                </a:moveTo>
                <a:lnTo>
                  <a:pt x="3678936" y="678179"/>
                </a:lnTo>
                <a:lnTo>
                  <a:pt x="3678936" y="0"/>
                </a:lnTo>
              </a:path>
            </a:pathLst>
          </a:custGeom>
          <a:ln w="15240">
            <a:solidFill>
              <a:srgbClr val="74A40F"/>
            </a:solidFill>
          </a:ln>
        </p:spPr>
        <p:txBody>
          <a:bodyPr wrap="square" lIns="0" tIns="0" rIns="0" bIns="0" rtlCol="0"/>
          <a:lstStyle/>
          <a:p>
            <a:endParaRPr/>
          </a:p>
        </p:txBody>
      </p:sp>
      <p:sp>
        <p:nvSpPr>
          <p:cNvPr id="38" name="bk object 38"/>
          <p:cNvSpPr/>
          <p:nvPr/>
        </p:nvSpPr>
        <p:spPr>
          <a:xfrm>
            <a:off x="4561332" y="0"/>
            <a:ext cx="0" cy="678180"/>
          </a:xfrm>
          <a:custGeom>
            <a:avLst/>
            <a:gdLst/>
            <a:ahLst/>
            <a:cxnLst/>
            <a:rect l="l" t="t" r="r" b="b"/>
            <a:pathLst>
              <a:path h="678180">
                <a:moveTo>
                  <a:pt x="0" y="0"/>
                </a:moveTo>
                <a:lnTo>
                  <a:pt x="0" y="678179"/>
                </a:lnTo>
              </a:path>
            </a:pathLst>
          </a:custGeom>
          <a:ln w="15240">
            <a:solidFill>
              <a:srgbClr val="74A40F"/>
            </a:solidFill>
          </a:ln>
        </p:spPr>
        <p:txBody>
          <a:bodyPr wrap="square" lIns="0" tIns="0" rIns="0" bIns="0" rtlCol="0"/>
          <a:lstStyle/>
          <a:p>
            <a:endParaRPr/>
          </a:p>
        </p:txBody>
      </p:sp>
      <p:sp>
        <p:nvSpPr>
          <p:cNvPr id="39" name="bk object 39"/>
          <p:cNvSpPr/>
          <p:nvPr/>
        </p:nvSpPr>
        <p:spPr>
          <a:xfrm>
            <a:off x="4649723" y="0"/>
            <a:ext cx="3505200" cy="601980"/>
          </a:xfrm>
          <a:custGeom>
            <a:avLst/>
            <a:gdLst/>
            <a:ahLst/>
            <a:cxnLst/>
            <a:rect l="l" t="t" r="r" b="b"/>
            <a:pathLst>
              <a:path w="3505200" h="601980">
                <a:moveTo>
                  <a:pt x="0" y="601979"/>
                </a:moveTo>
                <a:lnTo>
                  <a:pt x="3505200" y="601979"/>
                </a:lnTo>
                <a:lnTo>
                  <a:pt x="3505200" y="0"/>
                </a:lnTo>
                <a:lnTo>
                  <a:pt x="0" y="0"/>
                </a:lnTo>
                <a:lnTo>
                  <a:pt x="0" y="601979"/>
                </a:lnTo>
                <a:close/>
              </a:path>
            </a:pathLst>
          </a:custGeom>
          <a:solidFill>
            <a:srgbClr val="70685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93C500"/>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92124" y="0"/>
            <a:ext cx="1600200" cy="334010"/>
          </a:xfrm>
          <a:custGeom>
            <a:avLst/>
            <a:gdLst/>
            <a:ahLst/>
            <a:cxnLst/>
            <a:rect l="l" t="t" r="r" b="b"/>
            <a:pathLst>
              <a:path w="1600200" h="334010">
                <a:moveTo>
                  <a:pt x="0" y="333756"/>
                </a:moveTo>
                <a:lnTo>
                  <a:pt x="1600200" y="333756"/>
                </a:lnTo>
                <a:lnTo>
                  <a:pt x="16002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18" name="bk object 18"/>
          <p:cNvSpPr/>
          <p:nvPr/>
        </p:nvSpPr>
        <p:spPr>
          <a:xfrm>
            <a:off x="992124" y="6519671"/>
            <a:ext cx="1600200" cy="338455"/>
          </a:xfrm>
          <a:custGeom>
            <a:avLst/>
            <a:gdLst/>
            <a:ahLst/>
            <a:cxnLst/>
            <a:rect l="l" t="t" r="r" b="b"/>
            <a:pathLst>
              <a:path w="1600200" h="338454">
                <a:moveTo>
                  <a:pt x="0" y="338327"/>
                </a:moveTo>
                <a:lnTo>
                  <a:pt x="1600200" y="338327"/>
                </a:lnTo>
                <a:lnTo>
                  <a:pt x="1600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19" name="bk object 19"/>
          <p:cNvSpPr/>
          <p:nvPr/>
        </p:nvSpPr>
        <p:spPr>
          <a:xfrm>
            <a:off x="77723" y="0"/>
            <a:ext cx="457200" cy="6858000"/>
          </a:xfrm>
          <a:custGeom>
            <a:avLst/>
            <a:gdLst/>
            <a:ahLst/>
            <a:cxnLst/>
            <a:rect l="l" t="t" r="r" b="b"/>
            <a:pathLst>
              <a:path w="457200" h="6858000">
                <a:moveTo>
                  <a:pt x="0" y="6858000"/>
                </a:moveTo>
                <a:lnTo>
                  <a:pt x="457200" y="6858000"/>
                </a:lnTo>
                <a:lnTo>
                  <a:pt x="4572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0" name="bk object 20"/>
          <p:cNvSpPr/>
          <p:nvPr/>
        </p:nvSpPr>
        <p:spPr>
          <a:xfrm>
            <a:off x="306324" y="0"/>
            <a:ext cx="762000" cy="6858000"/>
          </a:xfrm>
          <a:custGeom>
            <a:avLst/>
            <a:gdLst/>
            <a:ahLst/>
            <a:cxnLst/>
            <a:rect l="l" t="t" r="r" b="b"/>
            <a:pathLst>
              <a:path w="762000" h="6858000">
                <a:moveTo>
                  <a:pt x="0" y="6858000"/>
                </a:moveTo>
                <a:lnTo>
                  <a:pt x="762000" y="6858000"/>
                </a:lnTo>
                <a:lnTo>
                  <a:pt x="7620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1" name="bk object 21"/>
          <p:cNvSpPr/>
          <p:nvPr/>
        </p:nvSpPr>
        <p:spPr>
          <a:xfrm>
            <a:off x="1414272" y="0"/>
            <a:ext cx="1600200" cy="334010"/>
          </a:xfrm>
          <a:custGeom>
            <a:avLst/>
            <a:gdLst/>
            <a:ahLst/>
            <a:cxnLst/>
            <a:rect l="l" t="t" r="r" b="b"/>
            <a:pathLst>
              <a:path w="1600200" h="334010">
                <a:moveTo>
                  <a:pt x="0" y="333756"/>
                </a:moveTo>
                <a:lnTo>
                  <a:pt x="1600200" y="333756"/>
                </a:lnTo>
                <a:lnTo>
                  <a:pt x="16002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2" name="bk object 22"/>
          <p:cNvSpPr/>
          <p:nvPr/>
        </p:nvSpPr>
        <p:spPr>
          <a:xfrm>
            <a:off x="1414272" y="6519671"/>
            <a:ext cx="1600200" cy="338455"/>
          </a:xfrm>
          <a:custGeom>
            <a:avLst/>
            <a:gdLst/>
            <a:ahLst/>
            <a:cxnLst/>
            <a:rect l="l" t="t" r="r" b="b"/>
            <a:pathLst>
              <a:path w="1600200" h="338454">
                <a:moveTo>
                  <a:pt x="0" y="338327"/>
                </a:moveTo>
                <a:lnTo>
                  <a:pt x="1600200" y="338327"/>
                </a:lnTo>
                <a:lnTo>
                  <a:pt x="1600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3" name="bk object 23"/>
          <p:cNvSpPr/>
          <p:nvPr/>
        </p:nvSpPr>
        <p:spPr>
          <a:xfrm>
            <a:off x="499872" y="0"/>
            <a:ext cx="457200" cy="334010"/>
          </a:xfrm>
          <a:custGeom>
            <a:avLst/>
            <a:gdLst/>
            <a:ahLst/>
            <a:cxnLst/>
            <a:rect l="l" t="t" r="r" b="b"/>
            <a:pathLst>
              <a:path w="457200" h="334010">
                <a:moveTo>
                  <a:pt x="0" y="333756"/>
                </a:moveTo>
                <a:lnTo>
                  <a:pt x="457200" y="333756"/>
                </a:lnTo>
                <a:lnTo>
                  <a:pt x="4572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4" name="bk object 24"/>
          <p:cNvSpPr/>
          <p:nvPr/>
        </p:nvSpPr>
        <p:spPr>
          <a:xfrm>
            <a:off x="499872" y="6519671"/>
            <a:ext cx="457200" cy="338455"/>
          </a:xfrm>
          <a:custGeom>
            <a:avLst/>
            <a:gdLst/>
            <a:ahLst/>
            <a:cxnLst/>
            <a:rect l="l" t="t" r="r" b="b"/>
            <a:pathLst>
              <a:path w="457200" h="338454">
                <a:moveTo>
                  <a:pt x="0" y="338327"/>
                </a:moveTo>
                <a:lnTo>
                  <a:pt x="457200" y="338327"/>
                </a:lnTo>
                <a:lnTo>
                  <a:pt x="457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5" name="bk object 25"/>
          <p:cNvSpPr/>
          <p:nvPr/>
        </p:nvSpPr>
        <p:spPr>
          <a:xfrm>
            <a:off x="728472" y="0"/>
            <a:ext cx="762000" cy="334010"/>
          </a:xfrm>
          <a:custGeom>
            <a:avLst/>
            <a:gdLst/>
            <a:ahLst/>
            <a:cxnLst/>
            <a:rect l="l" t="t" r="r" b="b"/>
            <a:pathLst>
              <a:path w="762000" h="334010">
                <a:moveTo>
                  <a:pt x="0" y="333756"/>
                </a:moveTo>
                <a:lnTo>
                  <a:pt x="762000" y="333756"/>
                </a:lnTo>
                <a:lnTo>
                  <a:pt x="762000"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6" name="bk object 26"/>
          <p:cNvSpPr/>
          <p:nvPr/>
        </p:nvSpPr>
        <p:spPr>
          <a:xfrm>
            <a:off x="728472" y="6519671"/>
            <a:ext cx="762000" cy="338455"/>
          </a:xfrm>
          <a:custGeom>
            <a:avLst/>
            <a:gdLst/>
            <a:ahLst/>
            <a:cxnLst/>
            <a:rect l="l" t="t" r="r" b="b"/>
            <a:pathLst>
              <a:path w="762000" h="338454">
                <a:moveTo>
                  <a:pt x="0" y="338327"/>
                </a:moveTo>
                <a:lnTo>
                  <a:pt x="762000" y="338327"/>
                </a:lnTo>
                <a:lnTo>
                  <a:pt x="7620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7" name="bk object 27"/>
          <p:cNvSpPr/>
          <p:nvPr/>
        </p:nvSpPr>
        <p:spPr>
          <a:xfrm>
            <a:off x="8240268" y="0"/>
            <a:ext cx="67310" cy="334010"/>
          </a:xfrm>
          <a:custGeom>
            <a:avLst/>
            <a:gdLst/>
            <a:ahLst/>
            <a:cxnLst/>
            <a:rect l="l" t="t" r="r" b="b"/>
            <a:pathLst>
              <a:path w="67309" h="334010">
                <a:moveTo>
                  <a:pt x="0" y="333756"/>
                </a:moveTo>
                <a:lnTo>
                  <a:pt x="67055" y="333756"/>
                </a:lnTo>
                <a:lnTo>
                  <a:pt x="67055"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28" name="bk object 28"/>
          <p:cNvSpPr/>
          <p:nvPr/>
        </p:nvSpPr>
        <p:spPr>
          <a:xfrm>
            <a:off x="6707123" y="6519671"/>
            <a:ext cx="1600200" cy="338455"/>
          </a:xfrm>
          <a:custGeom>
            <a:avLst/>
            <a:gdLst/>
            <a:ahLst/>
            <a:cxnLst/>
            <a:rect l="l" t="t" r="r" b="b"/>
            <a:pathLst>
              <a:path w="1600200" h="338454">
                <a:moveTo>
                  <a:pt x="0" y="338327"/>
                </a:moveTo>
                <a:lnTo>
                  <a:pt x="1600200" y="338327"/>
                </a:lnTo>
                <a:lnTo>
                  <a:pt x="16002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29" name="bk object 29"/>
          <p:cNvSpPr/>
          <p:nvPr/>
        </p:nvSpPr>
        <p:spPr>
          <a:xfrm>
            <a:off x="8764523" y="0"/>
            <a:ext cx="379730" cy="6858000"/>
          </a:xfrm>
          <a:custGeom>
            <a:avLst/>
            <a:gdLst/>
            <a:ahLst/>
            <a:cxnLst/>
            <a:rect l="l" t="t" r="r" b="b"/>
            <a:pathLst>
              <a:path w="379729" h="6858000">
                <a:moveTo>
                  <a:pt x="0" y="6857999"/>
                </a:moveTo>
                <a:lnTo>
                  <a:pt x="379475" y="6857999"/>
                </a:lnTo>
                <a:lnTo>
                  <a:pt x="379475" y="0"/>
                </a:lnTo>
                <a:lnTo>
                  <a:pt x="0" y="0"/>
                </a:lnTo>
                <a:lnTo>
                  <a:pt x="0" y="6857999"/>
                </a:lnTo>
                <a:close/>
              </a:path>
            </a:pathLst>
          </a:custGeom>
          <a:solidFill>
            <a:srgbClr val="FFFFFF">
              <a:alpha val="10195"/>
            </a:srgbClr>
          </a:solidFill>
        </p:spPr>
        <p:txBody>
          <a:bodyPr wrap="square" lIns="0" tIns="0" rIns="0" bIns="0" rtlCol="0"/>
          <a:lstStyle/>
          <a:p>
            <a:endParaRPr/>
          </a:p>
        </p:txBody>
      </p:sp>
      <p:sp>
        <p:nvSpPr>
          <p:cNvPr id="30" name="bk object 30"/>
          <p:cNvSpPr/>
          <p:nvPr/>
        </p:nvSpPr>
        <p:spPr>
          <a:xfrm>
            <a:off x="8231123" y="0"/>
            <a:ext cx="762000" cy="6858000"/>
          </a:xfrm>
          <a:custGeom>
            <a:avLst/>
            <a:gdLst/>
            <a:ahLst/>
            <a:cxnLst/>
            <a:rect l="l" t="t" r="r" b="b"/>
            <a:pathLst>
              <a:path w="762000" h="6858000">
                <a:moveTo>
                  <a:pt x="0" y="6858000"/>
                </a:moveTo>
                <a:lnTo>
                  <a:pt x="762000" y="6858000"/>
                </a:lnTo>
                <a:lnTo>
                  <a:pt x="7620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31" name="bk object 31"/>
          <p:cNvSpPr/>
          <p:nvPr/>
        </p:nvSpPr>
        <p:spPr>
          <a:xfrm>
            <a:off x="3887723" y="0"/>
            <a:ext cx="673735" cy="334010"/>
          </a:xfrm>
          <a:custGeom>
            <a:avLst/>
            <a:gdLst/>
            <a:ahLst/>
            <a:cxnLst/>
            <a:rect l="l" t="t" r="r" b="b"/>
            <a:pathLst>
              <a:path w="673735" h="334010">
                <a:moveTo>
                  <a:pt x="0" y="333756"/>
                </a:moveTo>
                <a:lnTo>
                  <a:pt x="673608" y="333756"/>
                </a:lnTo>
                <a:lnTo>
                  <a:pt x="673608" y="0"/>
                </a:lnTo>
                <a:lnTo>
                  <a:pt x="0" y="0"/>
                </a:lnTo>
                <a:lnTo>
                  <a:pt x="0" y="333756"/>
                </a:lnTo>
                <a:close/>
              </a:path>
            </a:pathLst>
          </a:custGeom>
          <a:solidFill>
            <a:srgbClr val="FFFFFF">
              <a:alpha val="10195"/>
            </a:srgbClr>
          </a:solidFill>
        </p:spPr>
        <p:txBody>
          <a:bodyPr wrap="square" lIns="0" tIns="0" rIns="0" bIns="0" rtlCol="0"/>
          <a:lstStyle/>
          <a:p>
            <a:endParaRPr/>
          </a:p>
        </p:txBody>
      </p:sp>
      <p:sp>
        <p:nvSpPr>
          <p:cNvPr id="32" name="bk object 32"/>
          <p:cNvSpPr/>
          <p:nvPr/>
        </p:nvSpPr>
        <p:spPr>
          <a:xfrm>
            <a:off x="3887723" y="6519671"/>
            <a:ext cx="2819400" cy="338455"/>
          </a:xfrm>
          <a:custGeom>
            <a:avLst/>
            <a:gdLst/>
            <a:ahLst/>
            <a:cxnLst/>
            <a:rect l="l" t="t" r="r" b="b"/>
            <a:pathLst>
              <a:path w="2819400" h="338454">
                <a:moveTo>
                  <a:pt x="0" y="338327"/>
                </a:moveTo>
                <a:lnTo>
                  <a:pt x="2819400" y="338327"/>
                </a:lnTo>
                <a:lnTo>
                  <a:pt x="2819400" y="0"/>
                </a:lnTo>
                <a:lnTo>
                  <a:pt x="0" y="0"/>
                </a:lnTo>
                <a:lnTo>
                  <a:pt x="0" y="338327"/>
                </a:lnTo>
                <a:close/>
              </a:path>
            </a:pathLst>
          </a:custGeom>
          <a:solidFill>
            <a:srgbClr val="FFFFFF">
              <a:alpha val="10195"/>
            </a:srgbClr>
          </a:solidFill>
        </p:spPr>
        <p:txBody>
          <a:bodyPr wrap="square" lIns="0" tIns="0" rIns="0" bIns="0" rtlCol="0"/>
          <a:lstStyle/>
          <a:p>
            <a:endParaRPr/>
          </a:p>
        </p:txBody>
      </p:sp>
      <p:sp>
        <p:nvSpPr>
          <p:cNvPr id="33" name="bk object 33"/>
          <p:cNvSpPr/>
          <p:nvPr/>
        </p:nvSpPr>
        <p:spPr>
          <a:xfrm>
            <a:off x="50292" y="0"/>
            <a:ext cx="9100058" cy="6864349"/>
          </a:xfrm>
          <a:prstGeom prst="rect">
            <a:avLst/>
          </a:prstGeom>
          <a:blipFill>
            <a:blip r:embed="rId3" cstate="print"/>
            <a:stretch>
              <a:fillRect/>
            </a:stretch>
          </a:blipFill>
        </p:spPr>
        <p:txBody>
          <a:bodyPr wrap="square" lIns="0" tIns="0" rIns="0" bIns="0" rtlCol="0"/>
          <a:lstStyle/>
          <a:p>
            <a:endParaRPr/>
          </a:p>
        </p:txBody>
      </p:sp>
      <p:sp>
        <p:nvSpPr>
          <p:cNvPr id="34" name="bk object 34"/>
          <p:cNvSpPr/>
          <p:nvPr/>
        </p:nvSpPr>
        <p:spPr>
          <a:xfrm>
            <a:off x="457200" y="333756"/>
            <a:ext cx="8229600" cy="6186170"/>
          </a:xfrm>
          <a:custGeom>
            <a:avLst/>
            <a:gdLst/>
            <a:ahLst/>
            <a:cxnLst/>
            <a:rect l="l" t="t" r="r" b="b"/>
            <a:pathLst>
              <a:path w="8229600" h="6186170">
                <a:moveTo>
                  <a:pt x="0" y="6185916"/>
                </a:moveTo>
                <a:lnTo>
                  <a:pt x="8229600" y="6185916"/>
                </a:lnTo>
                <a:lnTo>
                  <a:pt x="8229600" y="0"/>
                </a:lnTo>
                <a:lnTo>
                  <a:pt x="0" y="0"/>
                </a:lnTo>
                <a:lnTo>
                  <a:pt x="0" y="6185916"/>
                </a:lnTo>
                <a:close/>
              </a:path>
            </a:pathLst>
          </a:custGeom>
          <a:solidFill>
            <a:srgbClr val="FFFFFF"/>
          </a:solidFill>
        </p:spPr>
        <p:txBody>
          <a:bodyPr wrap="square" lIns="0" tIns="0" rIns="0" bIns="0" rtlCol="0"/>
          <a:lstStyle/>
          <a:p>
            <a:endParaRPr/>
          </a:p>
        </p:txBody>
      </p:sp>
      <p:sp>
        <p:nvSpPr>
          <p:cNvPr id="35" name="bk object 35"/>
          <p:cNvSpPr/>
          <p:nvPr/>
        </p:nvSpPr>
        <p:spPr>
          <a:xfrm>
            <a:off x="457200" y="333756"/>
            <a:ext cx="8229600" cy="6186170"/>
          </a:xfrm>
          <a:custGeom>
            <a:avLst/>
            <a:gdLst/>
            <a:ahLst/>
            <a:cxnLst/>
            <a:rect l="l" t="t" r="r" b="b"/>
            <a:pathLst>
              <a:path w="8229600" h="6186170">
                <a:moveTo>
                  <a:pt x="0" y="6185916"/>
                </a:moveTo>
                <a:lnTo>
                  <a:pt x="8229600" y="6185916"/>
                </a:lnTo>
                <a:lnTo>
                  <a:pt x="8229600" y="0"/>
                </a:lnTo>
                <a:lnTo>
                  <a:pt x="0" y="0"/>
                </a:lnTo>
                <a:lnTo>
                  <a:pt x="0" y="6185916"/>
                </a:lnTo>
                <a:close/>
              </a:path>
            </a:pathLst>
          </a:custGeom>
          <a:ln w="6096">
            <a:solidFill>
              <a:srgbClr val="000000"/>
            </a:solidFill>
          </a:ln>
        </p:spPr>
        <p:txBody>
          <a:bodyPr wrap="square" lIns="0" tIns="0" rIns="0" bIns="0" rtlCol="0"/>
          <a:lstStyle/>
          <a:p>
            <a:endParaRPr/>
          </a:p>
        </p:txBody>
      </p:sp>
      <p:sp>
        <p:nvSpPr>
          <p:cNvPr id="36" name="bk object 36"/>
          <p:cNvSpPr/>
          <p:nvPr/>
        </p:nvSpPr>
        <p:spPr>
          <a:xfrm>
            <a:off x="4561332" y="0"/>
            <a:ext cx="3679190" cy="678180"/>
          </a:xfrm>
          <a:custGeom>
            <a:avLst/>
            <a:gdLst/>
            <a:ahLst/>
            <a:cxnLst/>
            <a:rect l="l" t="t" r="r" b="b"/>
            <a:pathLst>
              <a:path w="3679190" h="678180">
                <a:moveTo>
                  <a:pt x="0" y="678179"/>
                </a:moveTo>
                <a:lnTo>
                  <a:pt x="3678936" y="678179"/>
                </a:lnTo>
                <a:lnTo>
                  <a:pt x="3678936" y="0"/>
                </a:lnTo>
                <a:lnTo>
                  <a:pt x="0" y="0"/>
                </a:lnTo>
                <a:lnTo>
                  <a:pt x="0" y="678179"/>
                </a:lnTo>
                <a:close/>
              </a:path>
            </a:pathLst>
          </a:custGeom>
          <a:solidFill>
            <a:srgbClr val="F5F5F5"/>
          </a:solidFill>
        </p:spPr>
        <p:txBody>
          <a:bodyPr wrap="square" lIns="0" tIns="0" rIns="0" bIns="0" rtlCol="0"/>
          <a:lstStyle/>
          <a:p>
            <a:endParaRPr/>
          </a:p>
        </p:txBody>
      </p:sp>
      <p:sp>
        <p:nvSpPr>
          <p:cNvPr id="37" name="bk object 37"/>
          <p:cNvSpPr/>
          <p:nvPr/>
        </p:nvSpPr>
        <p:spPr>
          <a:xfrm>
            <a:off x="4561332" y="0"/>
            <a:ext cx="3679190" cy="678180"/>
          </a:xfrm>
          <a:custGeom>
            <a:avLst/>
            <a:gdLst/>
            <a:ahLst/>
            <a:cxnLst/>
            <a:rect l="l" t="t" r="r" b="b"/>
            <a:pathLst>
              <a:path w="3679190" h="678180">
                <a:moveTo>
                  <a:pt x="0" y="678179"/>
                </a:moveTo>
                <a:lnTo>
                  <a:pt x="3678936" y="678179"/>
                </a:lnTo>
                <a:lnTo>
                  <a:pt x="3678936" y="0"/>
                </a:lnTo>
              </a:path>
            </a:pathLst>
          </a:custGeom>
          <a:ln w="15240">
            <a:solidFill>
              <a:srgbClr val="74A40F"/>
            </a:solidFill>
          </a:ln>
        </p:spPr>
        <p:txBody>
          <a:bodyPr wrap="square" lIns="0" tIns="0" rIns="0" bIns="0" rtlCol="0"/>
          <a:lstStyle/>
          <a:p>
            <a:endParaRPr/>
          </a:p>
        </p:txBody>
      </p:sp>
      <p:sp>
        <p:nvSpPr>
          <p:cNvPr id="38" name="bk object 38"/>
          <p:cNvSpPr/>
          <p:nvPr/>
        </p:nvSpPr>
        <p:spPr>
          <a:xfrm>
            <a:off x="4561332" y="0"/>
            <a:ext cx="0" cy="678180"/>
          </a:xfrm>
          <a:custGeom>
            <a:avLst/>
            <a:gdLst/>
            <a:ahLst/>
            <a:cxnLst/>
            <a:rect l="l" t="t" r="r" b="b"/>
            <a:pathLst>
              <a:path h="678180">
                <a:moveTo>
                  <a:pt x="0" y="0"/>
                </a:moveTo>
                <a:lnTo>
                  <a:pt x="0" y="678179"/>
                </a:lnTo>
              </a:path>
            </a:pathLst>
          </a:custGeom>
          <a:ln w="15240">
            <a:solidFill>
              <a:srgbClr val="74A40F"/>
            </a:solidFill>
          </a:ln>
        </p:spPr>
        <p:txBody>
          <a:bodyPr wrap="square" lIns="0" tIns="0" rIns="0" bIns="0" rtlCol="0"/>
          <a:lstStyle/>
          <a:p>
            <a:endParaRPr/>
          </a:p>
        </p:txBody>
      </p:sp>
      <p:sp>
        <p:nvSpPr>
          <p:cNvPr id="39" name="bk object 39"/>
          <p:cNvSpPr/>
          <p:nvPr/>
        </p:nvSpPr>
        <p:spPr>
          <a:xfrm>
            <a:off x="4649723" y="0"/>
            <a:ext cx="3505200" cy="601980"/>
          </a:xfrm>
          <a:custGeom>
            <a:avLst/>
            <a:gdLst/>
            <a:ahLst/>
            <a:cxnLst/>
            <a:rect l="l" t="t" r="r" b="b"/>
            <a:pathLst>
              <a:path w="3505200" h="601980">
                <a:moveTo>
                  <a:pt x="0" y="601979"/>
                </a:moveTo>
                <a:lnTo>
                  <a:pt x="3505200" y="601979"/>
                </a:lnTo>
                <a:lnTo>
                  <a:pt x="3505200" y="0"/>
                </a:lnTo>
                <a:lnTo>
                  <a:pt x="0" y="0"/>
                </a:lnTo>
                <a:lnTo>
                  <a:pt x="0" y="601979"/>
                </a:lnTo>
                <a:close/>
              </a:path>
            </a:pathLst>
          </a:custGeom>
          <a:solidFill>
            <a:srgbClr val="70685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93C500"/>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14400" y="0"/>
            <a:ext cx="1600200" cy="6858000"/>
          </a:xfrm>
          <a:custGeom>
            <a:avLst/>
            <a:gdLst/>
            <a:ahLst/>
            <a:cxnLst/>
            <a:rect l="l" t="t" r="r" b="b"/>
            <a:pathLst>
              <a:path w="1600200" h="6858000">
                <a:moveTo>
                  <a:pt x="0" y="6858000"/>
                </a:moveTo>
                <a:lnTo>
                  <a:pt x="1600200" y="6858000"/>
                </a:lnTo>
                <a:lnTo>
                  <a:pt x="16002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18" name="bk object 18"/>
          <p:cNvSpPr/>
          <p:nvPr/>
        </p:nvSpPr>
        <p:spPr>
          <a:xfrm>
            <a:off x="492251" y="0"/>
            <a:ext cx="498475" cy="6858000"/>
          </a:xfrm>
          <a:custGeom>
            <a:avLst/>
            <a:gdLst/>
            <a:ahLst/>
            <a:cxnLst/>
            <a:rect l="l" t="t" r="r" b="b"/>
            <a:pathLst>
              <a:path w="498475" h="6858000">
                <a:moveTo>
                  <a:pt x="0" y="6858000"/>
                </a:moveTo>
                <a:lnTo>
                  <a:pt x="498348" y="6858000"/>
                </a:lnTo>
                <a:lnTo>
                  <a:pt x="498348"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19" name="bk object 19"/>
          <p:cNvSpPr/>
          <p:nvPr/>
        </p:nvSpPr>
        <p:spPr>
          <a:xfrm>
            <a:off x="1338072" y="0"/>
            <a:ext cx="1600200" cy="6858000"/>
          </a:xfrm>
          <a:custGeom>
            <a:avLst/>
            <a:gdLst/>
            <a:ahLst/>
            <a:cxnLst/>
            <a:rect l="l" t="t" r="r" b="b"/>
            <a:pathLst>
              <a:path w="1600200" h="6858000">
                <a:moveTo>
                  <a:pt x="0" y="6858000"/>
                </a:moveTo>
                <a:lnTo>
                  <a:pt x="1600200" y="6858000"/>
                </a:lnTo>
                <a:lnTo>
                  <a:pt x="16002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0" name="bk object 20"/>
          <p:cNvSpPr/>
          <p:nvPr/>
        </p:nvSpPr>
        <p:spPr>
          <a:xfrm>
            <a:off x="492251" y="0"/>
            <a:ext cx="388620" cy="6858000"/>
          </a:xfrm>
          <a:custGeom>
            <a:avLst/>
            <a:gdLst/>
            <a:ahLst/>
            <a:cxnLst/>
            <a:rect l="l" t="t" r="r" b="b"/>
            <a:pathLst>
              <a:path w="388619" h="6858000">
                <a:moveTo>
                  <a:pt x="0" y="6858000"/>
                </a:moveTo>
                <a:lnTo>
                  <a:pt x="388620" y="6858000"/>
                </a:lnTo>
                <a:lnTo>
                  <a:pt x="38862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1" name="bk object 21"/>
          <p:cNvSpPr/>
          <p:nvPr/>
        </p:nvSpPr>
        <p:spPr>
          <a:xfrm>
            <a:off x="652272" y="0"/>
            <a:ext cx="762000" cy="6858000"/>
          </a:xfrm>
          <a:custGeom>
            <a:avLst/>
            <a:gdLst/>
            <a:ahLst/>
            <a:cxnLst/>
            <a:rect l="l" t="t" r="r" b="b"/>
            <a:pathLst>
              <a:path w="762000" h="6858000">
                <a:moveTo>
                  <a:pt x="0" y="6858000"/>
                </a:moveTo>
                <a:lnTo>
                  <a:pt x="762000" y="6858000"/>
                </a:lnTo>
                <a:lnTo>
                  <a:pt x="7620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2" name="bk object 22"/>
          <p:cNvSpPr/>
          <p:nvPr/>
        </p:nvSpPr>
        <p:spPr>
          <a:xfrm>
            <a:off x="6629400" y="6249923"/>
            <a:ext cx="1600200" cy="608330"/>
          </a:xfrm>
          <a:custGeom>
            <a:avLst/>
            <a:gdLst/>
            <a:ahLst/>
            <a:cxnLst/>
            <a:rect l="l" t="t" r="r" b="b"/>
            <a:pathLst>
              <a:path w="1600200" h="608329">
                <a:moveTo>
                  <a:pt x="0" y="608075"/>
                </a:moveTo>
                <a:lnTo>
                  <a:pt x="1600200" y="608075"/>
                </a:lnTo>
                <a:lnTo>
                  <a:pt x="1600200" y="0"/>
                </a:lnTo>
                <a:lnTo>
                  <a:pt x="0" y="0"/>
                </a:lnTo>
                <a:lnTo>
                  <a:pt x="0" y="608075"/>
                </a:lnTo>
                <a:close/>
              </a:path>
            </a:pathLst>
          </a:custGeom>
          <a:solidFill>
            <a:srgbClr val="FFFFFF">
              <a:alpha val="10195"/>
            </a:srgbClr>
          </a:solidFill>
        </p:spPr>
        <p:txBody>
          <a:bodyPr wrap="square" lIns="0" tIns="0" rIns="0" bIns="0" rtlCol="0"/>
          <a:lstStyle/>
          <a:p>
            <a:endParaRPr/>
          </a:p>
        </p:txBody>
      </p:sp>
      <p:sp>
        <p:nvSpPr>
          <p:cNvPr id="23" name="bk object 23"/>
          <p:cNvSpPr/>
          <p:nvPr/>
        </p:nvSpPr>
        <p:spPr>
          <a:xfrm>
            <a:off x="8686800" y="0"/>
            <a:ext cx="457200" cy="6858000"/>
          </a:xfrm>
          <a:custGeom>
            <a:avLst/>
            <a:gdLst/>
            <a:ahLst/>
            <a:cxnLst/>
            <a:rect l="l" t="t" r="r" b="b"/>
            <a:pathLst>
              <a:path w="457200" h="6858000">
                <a:moveTo>
                  <a:pt x="0" y="6858000"/>
                </a:moveTo>
                <a:lnTo>
                  <a:pt x="457200" y="6858000"/>
                </a:lnTo>
                <a:lnTo>
                  <a:pt x="4572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4" name="bk object 24"/>
          <p:cNvSpPr/>
          <p:nvPr/>
        </p:nvSpPr>
        <p:spPr>
          <a:xfrm>
            <a:off x="8153400" y="0"/>
            <a:ext cx="762000" cy="6858000"/>
          </a:xfrm>
          <a:custGeom>
            <a:avLst/>
            <a:gdLst/>
            <a:ahLst/>
            <a:cxnLst/>
            <a:rect l="l" t="t" r="r" b="b"/>
            <a:pathLst>
              <a:path w="762000" h="6858000">
                <a:moveTo>
                  <a:pt x="0" y="6858000"/>
                </a:moveTo>
                <a:lnTo>
                  <a:pt x="762000" y="6858000"/>
                </a:lnTo>
                <a:lnTo>
                  <a:pt x="7620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5" name="bk object 25"/>
          <p:cNvSpPr/>
          <p:nvPr/>
        </p:nvSpPr>
        <p:spPr>
          <a:xfrm>
            <a:off x="3810000" y="0"/>
            <a:ext cx="2819400" cy="6858000"/>
          </a:xfrm>
          <a:custGeom>
            <a:avLst/>
            <a:gdLst/>
            <a:ahLst/>
            <a:cxnLst/>
            <a:rect l="l" t="t" r="r" b="b"/>
            <a:pathLst>
              <a:path w="2819400" h="6858000">
                <a:moveTo>
                  <a:pt x="0" y="6858000"/>
                </a:moveTo>
                <a:lnTo>
                  <a:pt x="2819400" y="6858000"/>
                </a:lnTo>
                <a:lnTo>
                  <a:pt x="28194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6" name="bk object 26"/>
          <p:cNvSpPr/>
          <p:nvPr/>
        </p:nvSpPr>
        <p:spPr>
          <a:xfrm>
            <a:off x="2895600" y="0"/>
            <a:ext cx="457200" cy="6858000"/>
          </a:xfrm>
          <a:custGeom>
            <a:avLst/>
            <a:gdLst/>
            <a:ahLst/>
            <a:cxnLst/>
            <a:rect l="l" t="t" r="r" b="b"/>
            <a:pathLst>
              <a:path w="457200" h="6858000">
                <a:moveTo>
                  <a:pt x="0" y="6858000"/>
                </a:moveTo>
                <a:lnTo>
                  <a:pt x="457200" y="6858000"/>
                </a:lnTo>
                <a:lnTo>
                  <a:pt x="4572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7" name="bk object 27"/>
          <p:cNvSpPr/>
          <p:nvPr/>
        </p:nvSpPr>
        <p:spPr>
          <a:xfrm>
            <a:off x="3124200" y="0"/>
            <a:ext cx="762000" cy="6858000"/>
          </a:xfrm>
          <a:custGeom>
            <a:avLst/>
            <a:gdLst/>
            <a:ahLst/>
            <a:cxnLst/>
            <a:rect l="l" t="t" r="r" b="b"/>
            <a:pathLst>
              <a:path w="762000" h="6858000">
                <a:moveTo>
                  <a:pt x="0" y="6858000"/>
                </a:moveTo>
                <a:lnTo>
                  <a:pt x="762000" y="6858000"/>
                </a:lnTo>
                <a:lnTo>
                  <a:pt x="762000" y="0"/>
                </a:lnTo>
                <a:lnTo>
                  <a:pt x="0" y="0"/>
                </a:lnTo>
                <a:lnTo>
                  <a:pt x="0" y="6858000"/>
                </a:lnTo>
                <a:close/>
              </a:path>
            </a:pathLst>
          </a:custGeom>
          <a:solidFill>
            <a:srgbClr val="FFFFFF">
              <a:alpha val="10195"/>
            </a:srgbClr>
          </a:solidFill>
        </p:spPr>
        <p:txBody>
          <a:bodyPr wrap="square" lIns="0" tIns="0" rIns="0" bIns="0" rtlCol="0"/>
          <a:lstStyle/>
          <a:p>
            <a:endParaRPr/>
          </a:p>
        </p:txBody>
      </p:sp>
      <p:sp>
        <p:nvSpPr>
          <p:cNvPr id="28" name="bk object 28"/>
          <p:cNvSpPr/>
          <p:nvPr/>
        </p:nvSpPr>
        <p:spPr>
          <a:xfrm>
            <a:off x="-6349" y="210058"/>
            <a:ext cx="9156699" cy="6654290"/>
          </a:xfrm>
          <a:prstGeom prst="rect">
            <a:avLst/>
          </a:prstGeom>
          <a:blipFill>
            <a:blip r:embed="rId3" cstate="print"/>
            <a:stretch>
              <a:fillRect/>
            </a:stretch>
          </a:blipFill>
        </p:spPr>
        <p:txBody>
          <a:bodyPr wrap="square" lIns="0" tIns="0" rIns="0" bIns="0" rtlCol="0"/>
          <a:lstStyle/>
          <a:p>
            <a:endParaRPr/>
          </a:p>
        </p:txBody>
      </p:sp>
      <p:sp>
        <p:nvSpPr>
          <p:cNvPr id="29" name="bk object 29"/>
          <p:cNvSpPr/>
          <p:nvPr/>
        </p:nvSpPr>
        <p:spPr>
          <a:xfrm>
            <a:off x="4561332" y="0"/>
            <a:ext cx="3679190" cy="6250305"/>
          </a:xfrm>
          <a:custGeom>
            <a:avLst/>
            <a:gdLst/>
            <a:ahLst/>
            <a:cxnLst/>
            <a:rect l="l" t="t" r="r" b="b"/>
            <a:pathLst>
              <a:path w="3679190" h="6250305">
                <a:moveTo>
                  <a:pt x="0" y="6249924"/>
                </a:moveTo>
                <a:lnTo>
                  <a:pt x="3678936" y="6249924"/>
                </a:lnTo>
                <a:lnTo>
                  <a:pt x="3678936" y="0"/>
                </a:lnTo>
                <a:lnTo>
                  <a:pt x="0" y="0"/>
                </a:lnTo>
                <a:lnTo>
                  <a:pt x="0" y="6249924"/>
                </a:lnTo>
                <a:close/>
              </a:path>
            </a:pathLst>
          </a:custGeom>
          <a:solidFill>
            <a:srgbClr val="F5F5F5"/>
          </a:solidFill>
        </p:spPr>
        <p:txBody>
          <a:bodyPr wrap="square" lIns="0" tIns="0" rIns="0" bIns="0" rtlCol="0"/>
          <a:lstStyle/>
          <a:p>
            <a:endParaRPr/>
          </a:p>
        </p:txBody>
      </p:sp>
      <p:sp>
        <p:nvSpPr>
          <p:cNvPr id="30" name="bk object 30"/>
          <p:cNvSpPr/>
          <p:nvPr/>
        </p:nvSpPr>
        <p:spPr>
          <a:xfrm>
            <a:off x="4561332" y="0"/>
            <a:ext cx="3679190" cy="6250305"/>
          </a:xfrm>
          <a:custGeom>
            <a:avLst/>
            <a:gdLst/>
            <a:ahLst/>
            <a:cxnLst/>
            <a:rect l="l" t="t" r="r" b="b"/>
            <a:pathLst>
              <a:path w="3679190" h="6250305">
                <a:moveTo>
                  <a:pt x="0" y="6249924"/>
                </a:moveTo>
                <a:lnTo>
                  <a:pt x="3678936" y="6249924"/>
                </a:lnTo>
                <a:lnTo>
                  <a:pt x="3678936" y="0"/>
                </a:lnTo>
              </a:path>
            </a:pathLst>
          </a:custGeom>
          <a:ln w="15240">
            <a:solidFill>
              <a:srgbClr val="74A40F"/>
            </a:solidFill>
          </a:ln>
        </p:spPr>
        <p:txBody>
          <a:bodyPr wrap="square" lIns="0" tIns="0" rIns="0" bIns="0" rtlCol="0"/>
          <a:lstStyle/>
          <a:p>
            <a:endParaRPr/>
          </a:p>
        </p:txBody>
      </p:sp>
      <p:sp>
        <p:nvSpPr>
          <p:cNvPr id="31" name="bk object 31"/>
          <p:cNvSpPr/>
          <p:nvPr/>
        </p:nvSpPr>
        <p:spPr>
          <a:xfrm>
            <a:off x="4561332" y="0"/>
            <a:ext cx="0" cy="6250305"/>
          </a:xfrm>
          <a:custGeom>
            <a:avLst/>
            <a:gdLst/>
            <a:ahLst/>
            <a:cxnLst/>
            <a:rect l="l" t="t" r="r" b="b"/>
            <a:pathLst>
              <a:path h="6250305">
                <a:moveTo>
                  <a:pt x="0" y="0"/>
                </a:moveTo>
                <a:lnTo>
                  <a:pt x="0" y="6249924"/>
                </a:lnTo>
              </a:path>
            </a:pathLst>
          </a:custGeom>
          <a:ln w="15240">
            <a:solidFill>
              <a:srgbClr val="74A40F"/>
            </a:solidFill>
          </a:ln>
        </p:spPr>
        <p:txBody>
          <a:bodyPr wrap="square" lIns="0" tIns="0" rIns="0" bIns="0" rtlCol="0"/>
          <a:lstStyle/>
          <a:p>
            <a:endParaRPr/>
          </a:p>
        </p:txBody>
      </p:sp>
      <p:sp>
        <p:nvSpPr>
          <p:cNvPr id="32" name="bk object 32"/>
          <p:cNvSpPr/>
          <p:nvPr/>
        </p:nvSpPr>
        <p:spPr>
          <a:xfrm>
            <a:off x="4649723" y="0"/>
            <a:ext cx="3505200" cy="2292350"/>
          </a:xfrm>
          <a:custGeom>
            <a:avLst/>
            <a:gdLst/>
            <a:ahLst/>
            <a:cxnLst/>
            <a:rect l="l" t="t" r="r" b="b"/>
            <a:pathLst>
              <a:path w="3505200" h="2292350">
                <a:moveTo>
                  <a:pt x="0" y="2292096"/>
                </a:moveTo>
                <a:lnTo>
                  <a:pt x="3505200" y="2292096"/>
                </a:lnTo>
                <a:lnTo>
                  <a:pt x="3505200" y="0"/>
                </a:lnTo>
                <a:lnTo>
                  <a:pt x="0" y="0"/>
                </a:lnTo>
                <a:lnTo>
                  <a:pt x="0" y="2292096"/>
                </a:lnTo>
                <a:close/>
              </a:path>
            </a:pathLst>
          </a:custGeom>
          <a:solidFill>
            <a:srgbClr val="70685A"/>
          </a:solidFill>
        </p:spPr>
        <p:txBody>
          <a:bodyPr wrap="square" lIns="0" tIns="0" rIns="0" bIns="0" rtlCol="0"/>
          <a:lstStyle/>
          <a:p>
            <a:endParaRPr/>
          </a:p>
        </p:txBody>
      </p:sp>
      <p:sp>
        <p:nvSpPr>
          <p:cNvPr id="33" name="bk object 33"/>
          <p:cNvSpPr/>
          <p:nvPr/>
        </p:nvSpPr>
        <p:spPr>
          <a:xfrm>
            <a:off x="4651247" y="6129528"/>
            <a:ext cx="3505200" cy="0"/>
          </a:xfrm>
          <a:custGeom>
            <a:avLst/>
            <a:gdLst/>
            <a:ahLst/>
            <a:cxnLst/>
            <a:rect l="l" t="t" r="r" b="b"/>
            <a:pathLst>
              <a:path w="3505200">
                <a:moveTo>
                  <a:pt x="0" y="0"/>
                </a:moveTo>
                <a:lnTo>
                  <a:pt x="3505200" y="0"/>
                </a:lnTo>
              </a:path>
            </a:pathLst>
          </a:custGeom>
          <a:ln w="82295">
            <a:solidFill>
              <a:srgbClr val="93C500"/>
            </a:solidFill>
          </a:ln>
        </p:spPr>
        <p:txBody>
          <a:bodyPr wrap="square" lIns="0" tIns="0" rIns="0" bIns="0" rtlCol="0"/>
          <a:lstStyle/>
          <a:p>
            <a:endParaRPr/>
          </a:p>
        </p:txBody>
      </p:sp>
      <p:sp>
        <p:nvSpPr>
          <p:cNvPr id="34" name="bk object 34"/>
          <p:cNvSpPr/>
          <p:nvPr/>
        </p:nvSpPr>
        <p:spPr>
          <a:xfrm>
            <a:off x="492251" y="0"/>
            <a:ext cx="2225040" cy="1627632"/>
          </a:xfrm>
          <a:prstGeom prst="rect">
            <a:avLst/>
          </a:prstGeom>
          <a:blipFill>
            <a:blip r:embed="rId4" cstate="print"/>
            <a:stretch>
              <a:fillRect/>
            </a:stretch>
          </a:blipFill>
        </p:spPr>
        <p:txBody>
          <a:bodyPr wrap="square" lIns="0" tIns="0" rIns="0" bIns="0" rtlCol="0"/>
          <a:lstStyle/>
          <a:p>
            <a:endParaRPr/>
          </a:p>
        </p:txBody>
      </p:sp>
      <p:sp>
        <p:nvSpPr>
          <p:cNvPr id="35" name="bk object 35"/>
          <p:cNvSpPr/>
          <p:nvPr/>
        </p:nvSpPr>
        <p:spPr>
          <a:xfrm>
            <a:off x="457200" y="1627632"/>
            <a:ext cx="2260092" cy="1607820"/>
          </a:xfrm>
          <a:prstGeom prst="rect">
            <a:avLst/>
          </a:prstGeom>
          <a:blipFill>
            <a:blip r:embed="rId5" cstate="print"/>
            <a:stretch>
              <a:fillRect/>
            </a:stretch>
          </a:blipFill>
        </p:spPr>
        <p:txBody>
          <a:bodyPr wrap="square" lIns="0" tIns="0" rIns="0" bIns="0" rtlCol="0"/>
          <a:lstStyle/>
          <a:p>
            <a:endParaRPr/>
          </a:p>
        </p:txBody>
      </p:sp>
      <p:sp>
        <p:nvSpPr>
          <p:cNvPr id="36" name="bk object 36"/>
          <p:cNvSpPr/>
          <p:nvPr/>
        </p:nvSpPr>
        <p:spPr>
          <a:xfrm>
            <a:off x="492251" y="3249167"/>
            <a:ext cx="2225040" cy="3608830"/>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10/29/2019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78916" y="598423"/>
            <a:ext cx="6802120" cy="574040"/>
          </a:xfrm>
          <a:prstGeom prst="rect">
            <a:avLst/>
          </a:prstGeom>
        </p:spPr>
        <p:txBody>
          <a:bodyPr wrap="square" lIns="0" tIns="0" rIns="0" bIns="0">
            <a:spAutoFit/>
          </a:bodyPr>
          <a:lstStyle>
            <a:lvl1pPr>
              <a:defRPr sz="3600" b="0" i="0">
                <a:solidFill>
                  <a:srgbClr val="93C500"/>
                </a:solidFill>
                <a:latin typeface="Century Gothic"/>
                <a:cs typeface="Century Gothic"/>
              </a:defRPr>
            </a:lvl1pPr>
          </a:lstStyle>
          <a:p>
            <a:endParaRPr/>
          </a:p>
        </p:txBody>
      </p:sp>
      <p:sp>
        <p:nvSpPr>
          <p:cNvPr id="3" name="Holder 3"/>
          <p:cNvSpPr>
            <a:spLocks noGrp="1"/>
          </p:cNvSpPr>
          <p:nvPr>
            <p:ph type="body" idx="1"/>
          </p:nvPr>
        </p:nvSpPr>
        <p:spPr>
          <a:xfrm>
            <a:off x="809955" y="1506981"/>
            <a:ext cx="7524089" cy="2263775"/>
          </a:xfrm>
          <a:prstGeom prst="rect">
            <a:avLst/>
          </a:prstGeom>
        </p:spPr>
        <p:txBody>
          <a:bodyPr wrap="square" lIns="0" tIns="0" rIns="0" bIns="0">
            <a:spAutoFit/>
          </a:bodyPr>
          <a:lstStyle>
            <a:lvl1pPr>
              <a:defRPr sz="1600" b="0"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10/29/2019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7000" y="1295400"/>
            <a:ext cx="6477000" cy="2930931"/>
          </a:xfrm>
          <a:prstGeom prst="rect">
            <a:avLst/>
          </a:prstGeom>
        </p:spPr>
        <p:txBody>
          <a:bodyPr vert="horz" wrap="square" lIns="0" tIns="12065" rIns="0" bIns="0" rtlCol="0">
            <a:spAutoFit/>
          </a:bodyPr>
          <a:lstStyle/>
          <a:p>
            <a:pPr marL="256540" marR="594995">
              <a:lnSpc>
                <a:spcPct val="100000"/>
              </a:lnSpc>
              <a:spcBef>
                <a:spcPts val="95"/>
              </a:spcBef>
            </a:pPr>
            <a:endParaRPr lang="en-US" sz="4000" b="1" spc="-10" dirty="0" smtClean="0">
              <a:solidFill>
                <a:schemeClr val="bg1"/>
              </a:solidFill>
              <a:latin typeface="Century Gothic"/>
              <a:cs typeface="Century Gothic"/>
            </a:endParaRPr>
          </a:p>
          <a:p>
            <a:pPr marL="256540" marR="594995">
              <a:lnSpc>
                <a:spcPct val="100000"/>
              </a:lnSpc>
              <a:spcBef>
                <a:spcPts val="95"/>
              </a:spcBef>
            </a:pPr>
            <a:endParaRPr lang="en-US" sz="4000" b="1" spc="-10" dirty="0">
              <a:solidFill>
                <a:schemeClr val="bg1"/>
              </a:solidFill>
              <a:latin typeface="Century Gothic"/>
              <a:cs typeface="Century Gothic"/>
            </a:endParaRPr>
          </a:p>
          <a:p>
            <a:pPr marL="256540" marR="594995">
              <a:lnSpc>
                <a:spcPct val="100000"/>
              </a:lnSpc>
              <a:spcBef>
                <a:spcPts val="95"/>
              </a:spcBef>
            </a:pPr>
            <a:r>
              <a:rPr lang="en-US" sz="4000" b="1" spc="-10" dirty="0" smtClean="0">
                <a:latin typeface="Century Gothic"/>
                <a:cs typeface="Century Gothic"/>
              </a:rPr>
              <a:t>         </a:t>
            </a:r>
            <a:r>
              <a:rPr lang="en-US" sz="3400" b="1" spc="-10" dirty="0" smtClean="0">
                <a:latin typeface="Century Gothic"/>
                <a:cs typeface="Century Gothic"/>
              </a:rPr>
              <a:t>  LECTURE # 05</a:t>
            </a:r>
            <a:r>
              <a:rPr lang="en-US" sz="3400" b="1" spc="-5" dirty="0" smtClean="0">
                <a:latin typeface="Century Gothic"/>
                <a:cs typeface="Century Gothic"/>
              </a:rPr>
              <a:t> LANDSCAPE ARCHITECTURE               	&amp; GARDEN DESIGN</a:t>
            </a:r>
            <a:endParaRPr sz="3400" dirty="0">
              <a:latin typeface="Century Gothic"/>
              <a:cs typeface="Century Gothic"/>
            </a:endParaRPr>
          </a:p>
        </p:txBody>
      </p:sp>
      <p:sp>
        <p:nvSpPr>
          <p:cNvPr id="3" name="object 3"/>
          <p:cNvSpPr/>
          <p:nvPr/>
        </p:nvSpPr>
        <p:spPr>
          <a:xfrm>
            <a:off x="0" y="0"/>
            <a:ext cx="492759" cy="6858000"/>
          </a:xfrm>
          <a:custGeom>
            <a:avLst/>
            <a:gdLst/>
            <a:ahLst/>
            <a:cxnLst/>
            <a:rect l="l" t="t" r="r" b="b"/>
            <a:pathLst>
              <a:path w="492759" h="6858000">
                <a:moveTo>
                  <a:pt x="0" y="6858000"/>
                </a:moveTo>
                <a:lnTo>
                  <a:pt x="492252" y="6858000"/>
                </a:lnTo>
                <a:lnTo>
                  <a:pt x="492252" y="0"/>
                </a:lnTo>
                <a:lnTo>
                  <a:pt x="0" y="0"/>
                </a:lnTo>
                <a:lnTo>
                  <a:pt x="0" y="6858000"/>
                </a:lnTo>
                <a:close/>
              </a:path>
            </a:pathLst>
          </a:custGeom>
          <a:solidFill>
            <a:srgbClr val="7E7E7E"/>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7696200" cy="1490152"/>
          </a:xfrm>
          <a:prstGeom prst="rect">
            <a:avLst/>
          </a:prstGeom>
        </p:spPr>
        <p:txBody>
          <a:bodyPr vert="horz" wrap="square" lIns="0" tIns="12700" rIns="0" bIns="0" rtlCol="0">
            <a:spAutoFit/>
          </a:bodyPr>
          <a:lstStyle/>
          <a:p>
            <a:pPr marL="12700" algn="ctr">
              <a:lnSpc>
                <a:spcPct val="100000"/>
              </a:lnSpc>
              <a:spcBef>
                <a:spcPts val="100"/>
              </a:spcBef>
            </a:pPr>
            <a:r>
              <a:rPr lang="en-US" sz="3200" b="1" spc="-5" dirty="0" smtClean="0"/>
              <a:t>Key Elements of L</a:t>
            </a:r>
            <a:r>
              <a:rPr sz="3200" b="1" spc="-5" dirty="0" smtClean="0"/>
              <a:t>andsca</a:t>
            </a:r>
            <a:r>
              <a:rPr lang="en-US" sz="3200" b="1" spc="-5" dirty="0" smtClean="0"/>
              <a:t>pe </a:t>
            </a:r>
            <a:r>
              <a:rPr lang="en-US" sz="3200" b="1" spc="-5" dirty="0" smtClean="0">
                <a:latin typeface="Century Gothic" pitchFamily="34" charset="0"/>
                <a:cs typeface="Arial" pitchFamily="34" charset="0"/>
              </a:rPr>
              <a:t>Architecture </a:t>
            </a:r>
            <a:br>
              <a:rPr lang="en-US" sz="3200" b="1" spc="-5" dirty="0" smtClean="0">
                <a:latin typeface="Century Gothic" pitchFamily="34" charset="0"/>
                <a:cs typeface="Arial" pitchFamily="34" charset="0"/>
              </a:rPr>
            </a:br>
            <a:endParaRPr sz="3200" b="1" dirty="0">
              <a:latin typeface="Century Gothic" pitchFamily="34" charset="0"/>
            </a:endParaRPr>
          </a:p>
        </p:txBody>
      </p:sp>
      <p:sp>
        <p:nvSpPr>
          <p:cNvPr id="3" name="object 3"/>
          <p:cNvSpPr txBox="1"/>
          <p:nvPr/>
        </p:nvSpPr>
        <p:spPr>
          <a:xfrm>
            <a:off x="304800" y="1752600"/>
            <a:ext cx="8305800" cy="7432034"/>
          </a:xfrm>
          <a:prstGeom prst="rect">
            <a:avLst/>
          </a:prstGeom>
        </p:spPr>
        <p:txBody>
          <a:bodyPr vert="horz" wrap="square" lIns="0" tIns="64769" rIns="0" bIns="0" rtlCol="0">
            <a:spAutoFit/>
          </a:bodyPr>
          <a:lstStyle/>
          <a:p>
            <a:pPr marL="812800" marR="442595" lvl="1" indent="-343535" algn="just">
              <a:spcBef>
                <a:spcPts val="400"/>
              </a:spcBef>
              <a:buClr>
                <a:srgbClr val="93C500"/>
              </a:buClr>
              <a:buSzPct val="76470"/>
              <a:tabLst>
                <a:tab pos="355600" algn="l"/>
                <a:tab pos="356235" algn="l"/>
              </a:tabLst>
            </a:pPr>
            <a:r>
              <a:rPr lang="en-US" sz="2400" b="1" spc="-5" dirty="0" smtClean="0">
                <a:latin typeface="Arial" pitchFamily="34" charset="0"/>
                <a:cs typeface="Arial" pitchFamily="34" charset="0"/>
              </a:rPr>
              <a:t>Softscape elements</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The term softscape is used to describe the vegetative materials which are used to improve a landscape by design.</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The wide range of soft landscape materials include each layer of the ecological sequence: aquatic plants, semi- aquatic plants, field layer plants (including grasses &amp; plants), shrubs and trees.</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Trees may be:</a:t>
            </a:r>
          </a:p>
          <a:p>
            <a:pPr marL="1270000" marR="442595" lvl="2" indent="-343535" algn="just">
              <a:spcBef>
                <a:spcPts val="400"/>
              </a:spcBef>
              <a:buClr>
                <a:srgbClr val="93C500"/>
              </a:buClr>
              <a:buSzPct val="76470"/>
              <a:buFont typeface="Wingdings" pitchFamily="2" charset="2"/>
              <a:buChar char="ü"/>
              <a:tabLst>
                <a:tab pos="355600" algn="l"/>
                <a:tab pos="356235" algn="l"/>
              </a:tabLst>
            </a:pPr>
            <a:r>
              <a:rPr lang="en-US" sz="2400" spc="-5" dirty="0" smtClean="0">
                <a:latin typeface="Arial" pitchFamily="34" charset="0"/>
                <a:cs typeface="Arial" pitchFamily="34" charset="0"/>
              </a:rPr>
              <a:t>Ornamental</a:t>
            </a:r>
          </a:p>
          <a:p>
            <a:pPr marL="1270000" marR="442595" lvl="2" indent="-343535" algn="just">
              <a:spcBef>
                <a:spcPts val="400"/>
              </a:spcBef>
              <a:buClr>
                <a:srgbClr val="93C500"/>
              </a:buClr>
              <a:buSzPct val="76470"/>
              <a:buFont typeface="Wingdings" pitchFamily="2" charset="2"/>
              <a:buChar char="ü"/>
              <a:tabLst>
                <a:tab pos="355600" algn="l"/>
                <a:tab pos="356235" algn="l"/>
              </a:tabLst>
            </a:pPr>
            <a:r>
              <a:rPr lang="en-US" sz="2400" spc="-5" dirty="0" smtClean="0">
                <a:latin typeface="Arial" pitchFamily="34" charset="0"/>
                <a:cs typeface="Arial" pitchFamily="34" charset="0"/>
              </a:rPr>
              <a:t>Shady</a:t>
            </a:r>
          </a:p>
          <a:p>
            <a:pPr marL="812800" marR="442595" lvl="1" indent="-343535" algn="just">
              <a:spcBef>
                <a:spcPts val="400"/>
              </a:spcBef>
              <a:buClr>
                <a:srgbClr val="93C500"/>
              </a:buClr>
              <a:buSzPct val="76470"/>
              <a:buFont typeface="Wingdings" pitchFamily="2" charset="2"/>
              <a:buChar char="Ø"/>
              <a:tabLst>
                <a:tab pos="355600" algn="l"/>
                <a:tab pos="356235" algn="l"/>
              </a:tabLst>
            </a:pPr>
            <a:endParaRPr lang="en-US" sz="2400" spc="-5" dirty="0" smtClean="0">
              <a:latin typeface="Arial" pitchFamily="34" charset="0"/>
              <a:cs typeface="Arial" pitchFamily="34" charset="0"/>
            </a:endParaRPr>
          </a:p>
          <a:p>
            <a:pPr marL="812800" marR="442595" lvl="1" indent="-343535" algn="just">
              <a:spcBef>
                <a:spcPts val="400"/>
              </a:spcBef>
              <a:buClr>
                <a:srgbClr val="93C500"/>
              </a:buClr>
              <a:buSzPct val="76470"/>
              <a:tabLst>
                <a:tab pos="355600" algn="l"/>
                <a:tab pos="356235" algn="l"/>
              </a:tabLst>
            </a:pPr>
            <a:r>
              <a:rPr lang="en-US" sz="2400" b="1" spc="-5" dirty="0">
                <a:latin typeface="Arial" pitchFamily="34" charset="0"/>
                <a:cs typeface="Arial" pitchFamily="34" charset="0"/>
              </a:rPr>
              <a:t> </a:t>
            </a:r>
            <a:r>
              <a:rPr lang="en-US" sz="2400" b="1" spc="-5" dirty="0" smtClean="0">
                <a:latin typeface="Arial" pitchFamily="34" charset="0"/>
                <a:cs typeface="Arial" pitchFamily="34" charset="0"/>
              </a:rPr>
              <a:t>    </a:t>
            </a:r>
            <a:endParaRPr lang="en-US" sz="2300" spc="-5" dirty="0" smtClean="0">
              <a:latin typeface="Arial" pitchFamily="34" charset="0"/>
              <a:cs typeface="Arial" pitchFamily="34" charset="0"/>
            </a:endParaRPr>
          </a:p>
          <a:p>
            <a:pPr lvl="1"/>
            <a:endParaRPr lang="en-US" sz="2400" b="1"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algn="just"/>
            <a:endParaRPr lang="en-US" sz="2400" spc="-5" dirty="0" smtClean="0">
              <a:latin typeface="Arial" pitchFamily="34" charset="0"/>
              <a:cs typeface="Arial" pitchFamily="34" charset="0"/>
            </a:endParaRPr>
          </a:p>
          <a:p>
            <a:pPr marL="355600" marR="123189" indent="-274955" algn="just">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90600" y="990600"/>
            <a:ext cx="7315200" cy="5334000"/>
          </a:xfrm>
          <a:custGeom>
            <a:avLst/>
            <a:gdLst/>
            <a:ahLst/>
            <a:cxnLst/>
            <a:rect l="l" t="t" r="r" b="b"/>
            <a:pathLst>
              <a:path w="6906895" h="5105400">
                <a:moveTo>
                  <a:pt x="0" y="5105400"/>
                </a:moveTo>
                <a:lnTo>
                  <a:pt x="6906768" y="5105400"/>
                </a:lnTo>
                <a:lnTo>
                  <a:pt x="6906768" y="0"/>
                </a:lnTo>
                <a:lnTo>
                  <a:pt x="0" y="0"/>
                </a:lnTo>
                <a:lnTo>
                  <a:pt x="0" y="5105400"/>
                </a:lnTo>
                <a:close/>
              </a:path>
            </a:pathLst>
          </a:custGeom>
          <a:ln w="9144">
            <a:solidFill>
              <a:srgbClr val="93C500"/>
            </a:solidFill>
          </a:ln>
        </p:spPr>
        <p:txBody>
          <a:bodyPr wrap="square" lIns="0" tIns="0" rIns="0" bIns="0" rtlCol="0"/>
          <a:lstStyle/>
          <a:p>
            <a:endParaRPr/>
          </a:p>
        </p:txBody>
      </p:sp>
      <p:sp>
        <p:nvSpPr>
          <p:cNvPr id="4" name="object 4"/>
          <p:cNvSpPr/>
          <p:nvPr/>
        </p:nvSpPr>
        <p:spPr>
          <a:xfrm>
            <a:off x="1066800" y="2307335"/>
            <a:ext cx="2286000" cy="123291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80516" y="1295400"/>
            <a:ext cx="1129284" cy="98602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286000" y="1316736"/>
            <a:ext cx="1066800" cy="958596"/>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1145844" y="3610736"/>
            <a:ext cx="73025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entury Gothic"/>
                <a:cs typeface="Century Gothic"/>
              </a:rPr>
              <a:t>Shrubs</a:t>
            </a:r>
            <a:endParaRPr sz="1800">
              <a:latin typeface="Century Gothic"/>
              <a:cs typeface="Century Gothic"/>
            </a:endParaRPr>
          </a:p>
        </p:txBody>
      </p:sp>
      <p:sp>
        <p:nvSpPr>
          <p:cNvPr id="8" name="object 8"/>
          <p:cNvSpPr/>
          <p:nvPr/>
        </p:nvSpPr>
        <p:spPr>
          <a:xfrm>
            <a:off x="3886200" y="1295400"/>
            <a:ext cx="2286000" cy="160782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172200" y="1295400"/>
            <a:ext cx="1524000" cy="2286000"/>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3889375" y="3000883"/>
            <a:ext cx="103695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entury Gothic"/>
                <a:cs typeface="Century Gothic"/>
              </a:rPr>
              <a:t>Cr</a:t>
            </a:r>
            <a:r>
              <a:rPr sz="1800" spc="-10" dirty="0">
                <a:latin typeface="Century Gothic"/>
                <a:cs typeface="Century Gothic"/>
              </a:rPr>
              <a:t>ee</a:t>
            </a:r>
            <a:r>
              <a:rPr sz="1800" spc="-5" dirty="0">
                <a:latin typeface="Century Gothic"/>
                <a:cs typeface="Century Gothic"/>
              </a:rPr>
              <a:t>p</a:t>
            </a:r>
            <a:r>
              <a:rPr sz="1800" spc="-10" dirty="0">
                <a:latin typeface="Century Gothic"/>
                <a:cs typeface="Century Gothic"/>
              </a:rPr>
              <a:t>e</a:t>
            </a:r>
            <a:r>
              <a:rPr sz="1800" dirty="0">
                <a:latin typeface="Century Gothic"/>
                <a:cs typeface="Century Gothic"/>
              </a:rPr>
              <a:t>rs</a:t>
            </a:r>
            <a:endParaRPr sz="1800">
              <a:latin typeface="Century Gothic"/>
              <a:cs typeface="Century Gothic"/>
            </a:endParaRPr>
          </a:p>
        </p:txBody>
      </p:sp>
      <p:sp>
        <p:nvSpPr>
          <p:cNvPr id="11" name="object 11"/>
          <p:cNvSpPr/>
          <p:nvPr/>
        </p:nvSpPr>
        <p:spPr>
          <a:xfrm>
            <a:off x="1042416" y="4151376"/>
            <a:ext cx="1776984" cy="1639824"/>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2819400" y="4152900"/>
            <a:ext cx="1752600" cy="1257300"/>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2822194" y="5439867"/>
            <a:ext cx="98298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entury Gothic"/>
                <a:cs typeface="Century Gothic"/>
              </a:rPr>
              <a:t>C</a:t>
            </a:r>
            <a:r>
              <a:rPr sz="1800" spc="10" dirty="0">
                <a:latin typeface="Century Gothic"/>
                <a:cs typeface="Century Gothic"/>
              </a:rPr>
              <a:t>l</a:t>
            </a:r>
            <a:r>
              <a:rPr sz="1800" spc="20" dirty="0">
                <a:latin typeface="Century Gothic"/>
                <a:cs typeface="Century Gothic"/>
              </a:rPr>
              <a:t>i</a:t>
            </a:r>
            <a:r>
              <a:rPr sz="1800" dirty="0">
                <a:latin typeface="Century Gothic"/>
                <a:cs typeface="Century Gothic"/>
              </a:rPr>
              <a:t>m</a:t>
            </a:r>
            <a:r>
              <a:rPr sz="1800" spc="-5" dirty="0">
                <a:latin typeface="Century Gothic"/>
                <a:cs typeface="Century Gothic"/>
              </a:rPr>
              <a:t>b</a:t>
            </a:r>
            <a:r>
              <a:rPr sz="1800" spc="-10" dirty="0">
                <a:latin typeface="Century Gothic"/>
                <a:cs typeface="Century Gothic"/>
              </a:rPr>
              <a:t>e</a:t>
            </a:r>
            <a:r>
              <a:rPr sz="1800" dirty="0">
                <a:latin typeface="Century Gothic"/>
                <a:cs typeface="Century Gothic"/>
              </a:rPr>
              <a:t>rs</a:t>
            </a:r>
            <a:endParaRPr sz="1800">
              <a:latin typeface="Century Gothic"/>
              <a:cs typeface="Century Gothic"/>
            </a:endParaRPr>
          </a:p>
        </p:txBody>
      </p:sp>
      <p:sp>
        <p:nvSpPr>
          <p:cNvPr id="14" name="object 14"/>
          <p:cNvSpPr/>
          <p:nvPr/>
        </p:nvSpPr>
        <p:spPr>
          <a:xfrm>
            <a:off x="5273040" y="4126991"/>
            <a:ext cx="2499360" cy="1664208"/>
          </a:xfrm>
          <a:prstGeom prst="rect">
            <a:avLst/>
          </a:prstGeom>
          <a:blipFill>
            <a:blip r:embed="rId9" cstate="print"/>
            <a:stretch>
              <a:fillRect/>
            </a:stretch>
          </a:blipFill>
        </p:spPr>
        <p:txBody>
          <a:bodyPr wrap="square" lIns="0" tIns="0" rIns="0" bIns="0" rtlCol="0"/>
          <a:lstStyle/>
          <a:p>
            <a:endParaRPr/>
          </a:p>
        </p:txBody>
      </p:sp>
      <p:sp>
        <p:nvSpPr>
          <p:cNvPr id="15" name="object 15"/>
          <p:cNvSpPr txBox="1"/>
          <p:nvPr/>
        </p:nvSpPr>
        <p:spPr>
          <a:xfrm>
            <a:off x="5337428" y="5820867"/>
            <a:ext cx="215392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entury Gothic"/>
                <a:cs typeface="Century Gothic"/>
              </a:rPr>
              <a:t>Covered</a:t>
            </a:r>
            <a:r>
              <a:rPr sz="1800" spc="-30" dirty="0">
                <a:latin typeface="Century Gothic"/>
                <a:cs typeface="Century Gothic"/>
              </a:rPr>
              <a:t> </a:t>
            </a:r>
            <a:r>
              <a:rPr sz="1800" spc="-15" dirty="0">
                <a:latin typeface="Century Gothic"/>
                <a:cs typeface="Century Gothic"/>
              </a:rPr>
              <a:t>pathways</a:t>
            </a:r>
            <a:endParaRPr sz="1800">
              <a:latin typeface="Century Gothic"/>
              <a:cs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7696200" cy="1490152"/>
          </a:xfrm>
          <a:prstGeom prst="rect">
            <a:avLst/>
          </a:prstGeom>
        </p:spPr>
        <p:txBody>
          <a:bodyPr vert="horz" wrap="square" lIns="0" tIns="12700" rIns="0" bIns="0" rtlCol="0">
            <a:spAutoFit/>
          </a:bodyPr>
          <a:lstStyle/>
          <a:p>
            <a:pPr marL="12700" algn="ctr">
              <a:lnSpc>
                <a:spcPct val="100000"/>
              </a:lnSpc>
              <a:spcBef>
                <a:spcPts val="100"/>
              </a:spcBef>
            </a:pPr>
            <a:r>
              <a:rPr lang="en-US" sz="3200" b="1" spc="-5" dirty="0" smtClean="0"/>
              <a:t>Key Elements of L</a:t>
            </a:r>
            <a:r>
              <a:rPr sz="3200" b="1" spc="-5" dirty="0" smtClean="0"/>
              <a:t>andsca</a:t>
            </a:r>
            <a:r>
              <a:rPr lang="en-US" sz="3200" b="1" spc="-5" dirty="0" smtClean="0"/>
              <a:t>pe </a:t>
            </a:r>
            <a:r>
              <a:rPr lang="en-US" sz="3200" b="1" spc="-5" dirty="0" smtClean="0">
                <a:latin typeface="Century Gothic" pitchFamily="34" charset="0"/>
                <a:cs typeface="Arial" pitchFamily="34" charset="0"/>
              </a:rPr>
              <a:t>Architecture </a:t>
            </a:r>
            <a:br>
              <a:rPr lang="en-US" sz="3200" b="1" spc="-5" dirty="0" smtClean="0">
                <a:latin typeface="Century Gothic" pitchFamily="34" charset="0"/>
                <a:cs typeface="Arial" pitchFamily="34" charset="0"/>
              </a:rPr>
            </a:br>
            <a:endParaRPr sz="3200" b="1" dirty="0">
              <a:latin typeface="Century Gothic" pitchFamily="34" charset="0"/>
            </a:endParaRPr>
          </a:p>
        </p:txBody>
      </p:sp>
      <p:sp>
        <p:nvSpPr>
          <p:cNvPr id="3" name="object 3"/>
          <p:cNvSpPr txBox="1"/>
          <p:nvPr/>
        </p:nvSpPr>
        <p:spPr>
          <a:xfrm>
            <a:off x="304800" y="1752600"/>
            <a:ext cx="8305800" cy="6221446"/>
          </a:xfrm>
          <a:prstGeom prst="rect">
            <a:avLst/>
          </a:prstGeom>
        </p:spPr>
        <p:txBody>
          <a:bodyPr vert="horz" wrap="square" lIns="0" tIns="64769" rIns="0" bIns="0" rtlCol="0">
            <a:spAutoFit/>
          </a:bodyPr>
          <a:lstStyle/>
          <a:p>
            <a:pPr marL="812800" marR="442595" lvl="1" indent="-343535" algn="just">
              <a:spcBef>
                <a:spcPts val="400"/>
              </a:spcBef>
              <a:buClr>
                <a:srgbClr val="93C500"/>
              </a:buClr>
              <a:buSzPct val="76470"/>
              <a:tabLst>
                <a:tab pos="355600" algn="l"/>
                <a:tab pos="356235" algn="l"/>
              </a:tabLst>
            </a:pPr>
            <a:r>
              <a:rPr lang="en-US" sz="2400" b="1" spc="-5" dirty="0" smtClean="0">
                <a:latin typeface="Arial" pitchFamily="34" charset="0"/>
                <a:cs typeface="Arial" pitchFamily="34" charset="0"/>
              </a:rPr>
              <a:t>Water Bodies</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Water, which is a natural element, is also another most important and prominent landscape element.</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Water bodies improve the quality and the worth of the site. It makes the site attractive.</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The wide range of water bodies include fountains, pools, ponds, spouts and functional faucets, sprinkles, artificial waterfalls, etc. </a:t>
            </a:r>
          </a:p>
          <a:p>
            <a:pPr marL="812800" marR="442595" lvl="1" indent="-343535" algn="just">
              <a:spcBef>
                <a:spcPts val="400"/>
              </a:spcBef>
              <a:buClr>
                <a:srgbClr val="93C500"/>
              </a:buClr>
              <a:buSzPct val="76470"/>
              <a:buFont typeface="Wingdings" pitchFamily="2" charset="2"/>
              <a:buChar char="Ø"/>
              <a:tabLst>
                <a:tab pos="355600" algn="l"/>
                <a:tab pos="356235" algn="l"/>
              </a:tabLst>
            </a:pPr>
            <a:endParaRPr lang="en-US" sz="2400" spc="-5" dirty="0" smtClean="0">
              <a:latin typeface="Arial" pitchFamily="34" charset="0"/>
              <a:cs typeface="Arial" pitchFamily="34" charset="0"/>
            </a:endParaRPr>
          </a:p>
          <a:p>
            <a:pPr marL="812800" marR="442595" lvl="1" indent="-343535" algn="just">
              <a:spcBef>
                <a:spcPts val="400"/>
              </a:spcBef>
              <a:buClr>
                <a:srgbClr val="93C500"/>
              </a:buClr>
              <a:buSzPct val="76470"/>
              <a:tabLst>
                <a:tab pos="355600" algn="l"/>
                <a:tab pos="356235" algn="l"/>
              </a:tabLst>
            </a:pPr>
            <a:r>
              <a:rPr lang="en-US" sz="2400" b="1" spc="-5" dirty="0">
                <a:latin typeface="Arial" pitchFamily="34" charset="0"/>
                <a:cs typeface="Arial" pitchFamily="34" charset="0"/>
              </a:rPr>
              <a:t> </a:t>
            </a:r>
            <a:r>
              <a:rPr lang="en-US" sz="2400" b="1" spc="-5" dirty="0" smtClean="0">
                <a:latin typeface="Arial" pitchFamily="34" charset="0"/>
                <a:cs typeface="Arial" pitchFamily="34" charset="0"/>
              </a:rPr>
              <a:t>    </a:t>
            </a:r>
            <a:endParaRPr lang="en-US" sz="2300" spc="-5" dirty="0" smtClean="0">
              <a:latin typeface="Arial" pitchFamily="34" charset="0"/>
              <a:cs typeface="Arial" pitchFamily="34" charset="0"/>
            </a:endParaRPr>
          </a:p>
          <a:p>
            <a:pPr lvl="1"/>
            <a:endParaRPr lang="en-US" sz="2400" b="1"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algn="just"/>
            <a:endParaRPr lang="en-US" sz="2400" spc="-5" dirty="0" smtClean="0">
              <a:latin typeface="Arial" pitchFamily="34" charset="0"/>
              <a:cs typeface="Arial" pitchFamily="34" charset="0"/>
            </a:endParaRPr>
          </a:p>
          <a:p>
            <a:pPr marL="355600" marR="123189" indent="-274955" algn="just">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s.jpg"/>
          <p:cNvPicPr>
            <a:picLocks noChangeAspect="1"/>
          </p:cNvPicPr>
          <p:nvPr/>
        </p:nvPicPr>
        <p:blipFill>
          <a:blip r:embed="rId2" cstate="print"/>
          <a:srcRect r="13115"/>
          <a:stretch>
            <a:fillRect/>
          </a:stretch>
        </p:blipFill>
        <p:spPr>
          <a:xfrm>
            <a:off x="762000" y="838200"/>
            <a:ext cx="4038600" cy="26670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838200" y="3657600"/>
            <a:ext cx="3810000" cy="2514600"/>
          </a:xfrm>
          <a:prstGeom prst="rect">
            <a:avLst/>
          </a:prstGeom>
          <a:noFill/>
          <a:ln w="9525">
            <a:noFill/>
            <a:miter lim="800000"/>
            <a:headEnd/>
            <a:tailEnd/>
          </a:ln>
        </p:spPr>
      </p:pic>
      <p:pic>
        <p:nvPicPr>
          <p:cNvPr id="11" name="Picture 10" descr="Garden-Decoration-Artificial-Rock-Waterfall.jpg_300x300.jpg"/>
          <p:cNvPicPr>
            <a:picLocks noChangeAspect="1"/>
          </p:cNvPicPr>
          <p:nvPr/>
        </p:nvPicPr>
        <p:blipFill>
          <a:blip r:embed="rId4" cstate="print"/>
          <a:srcRect b="10000"/>
          <a:stretch>
            <a:fillRect/>
          </a:stretch>
        </p:blipFill>
        <p:spPr>
          <a:xfrm>
            <a:off x="4876800" y="1295400"/>
            <a:ext cx="3657600" cy="4267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7696200" cy="1490152"/>
          </a:xfrm>
          <a:prstGeom prst="rect">
            <a:avLst/>
          </a:prstGeom>
        </p:spPr>
        <p:txBody>
          <a:bodyPr vert="horz" wrap="square" lIns="0" tIns="12700" rIns="0" bIns="0" rtlCol="0">
            <a:spAutoFit/>
          </a:bodyPr>
          <a:lstStyle/>
          <a:p>
            <a:pPr marL="12700" algn="ctr">
              <a:lnSpc>
                <a:spcPct val="100000"/>
              </a:lnSpc>
              <a:spcBef>
                <a:spcPts val="100"/>
              </a:spcBef>
            </a:pPr>
            <a:r>
              <a:rPr lang="en-US" sz="3200" b="1" spc="-5" dirty="0" smtClean="0"/>
              <a:t>Key Elements of L</a:t>
            </a:r>
            <a:r>
              <a:rPr sz="3200" b="1" spc="-5" dirty="0" smtClean="0"/>
              <a:t>andsca</a:t>
            </a:r>
            <a:r>
              <a:rPr lang="en-US" sz="3200" b="1" spc="-5" dirty="0" smtClean="0"/>
              <a:t>pe </a:t>
            </a:r>
            <a:r>
              <a:rPr lang="en-US" sz="3200" b="1" spc="-5" dirty="0" smtClean="0">
                <a:latin typeface="Century Gothic" pitchFamily="34" charset="0"/>
                <a:cs typeface="Arial" pitchFamily="34" charset="0"/>
              </a:rPr>
              <a:t>Architecture </a:t>
            </a:r>
            <a:br>
              <a:rPr lang="en-US" sz="3200" b="1" spc="-5" dirty="0" smtClean="0">
                <a:latin typeface="Century Gothic" pitchFamily="34" charset="0"/>
                <a:cs typeface="Arial" pitchFamily="34" charset="0"/>
              </a:rPr>
            </a:br>
            <a:endParaRPr sz="3200" b="1" dirty="0">
              <a:latin typeface="Century Gothic" pitchFamily="34" charset="0"/>
            </a:endParaRPr>
          </a:p>
        </p:txBody>
      </p:sp>
      <p:sp>
        <p:nvSpPr>
          <p:cNvPr id="3" name="object 3"/>
          <p:cNvSpPr txBox="1"/>
          <p:nvPr/>
        </p:nvSpPr>
        <p:spPr>
          <a:xfrm>
            <a:off x="304800" y="1752600"/>
            <a:ext cx="8305800" cy="5431486"/>
          </a:xfrm>
          <a:prstGeom prst="rect">
            <a:avLst/>
          </a:prstGeom>
        </p:spPr>
        <p:txBody>
          <a:bodyPr vert="horz" wrap="square" lIns="0" tIns="64769" rIns="0" bIns="0" rtlCol="0">
            <a:spAutoFit/>
          </a:bodyPr>
          <a:lstStyle/>
          <a:p>
            <a:pPr marL="812800" marR="442595" lvl="1" indent="-343535" algn="just">
              <a:spcBef>
                <a:spcPts val="400"/>
              </a:spcBef>
              <a:buClr>
                <a:srgbClr val="93C500"/>
              </a:buClr>
              <a:buSzPct val="76470"/>
              <a:tabLst>
                <a:tab pos="355600" algn="l"/>
                <a:tab pos="356235" algn="l"/>
              </a:tabLst>
            </a:pPr>
            <a:r>
              <a:rPr lang="en-US" sz="2400" b="1" spc="-5" dirty="0" smtClean="0">
                <a:latin typeface="Arial" pitchFamily="34" charset="0"/>
                <a:cs typeface="Arial" pitchFamily="34" charset="0"/>
              </a:rPr>
              <a:t>Landmark</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A Landmark is a recognizable natural or artificial feature used for navigation, a feature that stands out from its nears environment and is often visible from long distances. It may be:</a:t>
            </a:r>
          </a:p>
          <a:p>
            <a:pPr marL="1270000" marR="442595" lvl="2" indent="-343535" algn="just">
              <a:spcBef>
                <a:spcPts val="400"/>
              </a:spcBef>
              <a:buClr>
                <a:srgbClr val="93C500"/>
              </a:buClr>
              <a:buSzPct val="76470"/>
              <a:buFont typeface="Wingdings" pitchFamily="2" charset="2"/>
              <a:buChar char="ü"/>
              <a:tabLst>
                <a:tab pos="355600" algn="l"/>
                <a:tab pos="356235" algn="l"/>
              </a:tabLst>
            </a:pPr>
            <a:r>
              <a:rPr lang="en-US" sz="2400" spc="-5" dirty="0" smtClean="0">
                <a:latin typeface="Arial" pitchFamily="34" charset="0"/>
                <a:cs typeface="Arial" pitchFamily="34" charset="0"/>
              </a:rPr>
              <a:t>Functional (e.g.</a:t>
            </a:r>
            <a:r>
              <a:rPr lang="en-US" sz="2400" spc="-5" dirty="0">
                <a:latin typeface="Arial" pitchFamily="34" charset="0"/>
                <a:cs typeface="Arial" pitchFamily="34" charset="0"/>
              </a:rPr>
              <a:t> </a:t>
            </a:r>
            <a:r>
              <a:rPr lang="en-US" sz="2400" spc="-5" dirty="0" smtClean="0">
                <a:latin typeface="Arial" pitchFamily="34" charset="0"/>
                <a:cs typeface="Arial" pitchFamily="34" charset="0"/>
              </a:rPr>
              <a:t>Brick clock tower, </a:t>
            </a:r>
            <a:r>
              <a:rPr lang="en-US" sz="2400" spc="-5" dirty="0" err="1" smtClean="0">
                <a:latin typeface="Arial" pitchFamily="34" charset="0"/>
                <a:cs typeface="Arial" pitchFamily="34" charset="0"/>
              </a:rPr>
              <a:t>Ghazeebo</a:t>
            </a:r>
            <a:r>
              <a:rPr lang="en-US" sz="2400" spc="-5" dirty="0">
                <a:latin typeface="Arial" pitchFamily="34" charset="0"/>
                <a:cs typeface="Arial" pitchFamily="34" charset="0"/>
              </a:rPr>
              <a:t>)</a:t>
            </a:r>
            <a:endParaRPr lang="en-US" sz="2400" spc="-5" dirty="0" smtClean="0">
              <a:latin typeface="Arial" pitchFamily="34" charset="0"/>
              <a:cs typeface="Arial" pitchFamily="34" charset="0"/>
            </a:endParaRPr>
          </a:p>
          <a:p>
            <a:pPr marL="1270000" marR="442595" lvl="2" indent="-343535" algn="just">
              <a:spcBef>
                <a:spcPts val="400"/>
              </a:spcBef>
              <a:buClr>
                <a:srgbClr val="93C500"/>
              </a:buClr>
              <a:buSzPct val="76470"/>
              <a:buFont typeface="Wingdings" pitchFamily="2" charset="2"/>
              <a:buChar char="ü"/>
              <a:tabLst>
                <a:tab pos="355600" algn="l"/>
                <a:tab pos="356235" algn="l"/>
              </a:tabLst>
            </a:pPr>
            <a:r>
              <a:rPr lang="en-US" sz="2400" spc="-5" dirty="0" smtClean="0">
                <a:latin typeface="Arial" pitchFamily="34" charset="0"/>
                <a:cs typeface="Arial" pitchFamily="34" charset="0"/>
              </a:rPr>
              <a:t>Ornamental</a:t>
            </a:r>
          </a:p>
          <a:p>
            <a:pPr marL="812800" marR="442595" lvl="1" indent="-343535" algn="just">
              <a:spcBef>
                <a:spcPts val="400"/>
              </a:spcBef>
              <a:buClr>
                <a:srgbClr val="93C500"/>
              </a:buClr>
              <a:buSzPct val="76470"/>
              <a:tabLst>
                <a:tab pos="355600" algn="l"/>
                <a:tab pos="356235" algn="l"/>
              </a:tabLst>
            </a:pPr>
            <a:r>
              <a:rPr lang="en-US" sz="2400" b="1" spc="-5" dirty="0">
                <a:latin typeface="Arial" pitchFamily="34" charset="0"/>
                <a:cs typeface="Arial" pitchFamily="34" charset="0"/>
              </a:rPr>
              <a:t> </a:t>
            </a:r>
            <a:r>
              <a:rPr lang="en-US" sz="2400" b="1" spc="-5" dirty="0" smtClean="0">
                <a:latin typeface="Arial" pitchFamily="34" charset="0"/>
                <a:cs typeface="Arial" pitchFamily="34" charset="0"/>
              </a:rPr>
              <a:t>    </a:t>
            </a:r>
            <a:endParaRPr lang="en-US" sz="2300" spc="-5" dirty="0" smtClean="0">
              <a:latin typeface="Arial" pitchFamily="34" charset="0"/>
              <a:cs typeface="Arial" pitchFamily="34" charset="0"/>
            </a:endParaRPr>
          </a:p>
          <a:p>
            <a:pPr lvl="1"/>
            <a:endParaRPr lang="en-US" sz="2400" b="1"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algn="just"/>
            <a:endParaRPr lang="en-US" sz="2400" spc="-5" dirty="0" smtClean="0">
              <a:latin typeface="Arial" pitchFamily="34" charset="0"/>
              <a:cs typeface="Arial" pitchFamily="34" charset="0"/>
            </a:endParaRPr>
          </a:p>
          <a:p>
            <a:pPr marL="355600" marR="123189" indent="-274955" algn="just">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C:\Users\AJ\Deskto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C:\Users\AJ\Deskto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C:\Users\AJ\Desktop\jp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Picture 8" descr="Abberley_Clock_Tower.jpg"/>
          <p:cNvPicPr>
            <a:picLocks noChangeAspect="1"/>
          </p:cNvPicPr>
          <p:nvPr/>
        </p:nvPicPr>
        <p:blipFill>
          <a:blip r:embed="rId2" cstate="print"/>
          <a:stretch>
            <a:fillRect/>
          </a:stretch>
        </p:blipFill>
        <p:spPr>
          <a:xfrm>
            <a:off x="762000" y="838200"/>
            <a:ext cx="3200400" cy="5257020"/>
          </a:xfrm>
          <a:prstGeom prst="rect">
            <a:avLst/>
          </a:prstGeom>
        </p:spPr>
      </p:pic>
      <p:pic>
        <p:nvPicPr>
          <p:cNvPr id="10" name="Picture 9" descr="dha eme.jpg"/>
          <p:cNvPicPr>
            <a:picLocks noChangeAspect="1"/>
          </p:cNvPicPr>
          <p:nvPr/>
        </p:nvPicPr>
        <p:blipFill>
          <a:blip r:embed="rId3" cstate="print"/>
          <a:srcRect r="9732"/>
          <a:stretch>
            <a:fillRect/>
          </a:stretch>
        </p:blipFill>
        <p:spPr>
          <a:xfrm>
            <a:off x="4038600" y="1676400"/>
            <a:ext cx="4572000" cy="3276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7696200" cy="997709"/>
          </a:xfrm>
          <a:prstGeom prst="rect">
            <a:avLst/>
          </a:prstGeom>
        </p:spPr>
        <p:txBody>
          <a:bodyPr vert="horz" wrap="square" lIns="0" tIns="12700" rIns="0" bIns="0" rtlCol="0">
            <a:spAutoFit/>
          </a:bodyPr>
          <a:lstStyle/>
          <a:p>
            <a:pPr marL="12700" algn="ctr">
              <a:lnSpc>
                <a:spcPct val="100000"/>
              </a:lnSpc>
              <a:spcBef>
                <a:spcPts val="100"/>
              </a:spcBef>
            </a:pPr>
            <a:r>
              <a:rPr lang="en-US" sz="3200" b="1" spc="-5" dirty="0" smtClean="0"/>
              <a:t>Energy-efficient L</a:t>
            </a:r>
            <a:r>
              <a:rPr sz="3200" b="1" spc="-5" dirty="0" smtClean="0"/>
              <a:t>andsca</a:t>
            </a:r>
            <a:r>
              <a:rPr lang="en-US" sz="3200" b="1" spc="-5" dirty="0" smtClean="0"/>
              <a:t>ping</a:t>
            </a:r>
            <a:r>
              <a:rPr lang="en-US" sz="3200" b="1" spc="-5" dirty="0" smtClean="0">
                <a:latin typeface="Century Gothic" pitchFamily="34" charset="0"/>
                <a:cs typeface="Arial" pitchFamily="34" charset="0"/>
              </a:rPr>
              <a:t/>
            </a:r>
            <a:br>
              <a:rPr lang="en-US" sz="3200" b="1" spc="-5" dirty="0" smtClean="0">
                <a:latin typeface="Century Gothic" pitchFamily="34" charset="0"/>
                <a:cs typeface="Arial" pitchFamily="34" charset="0"/>
              </a:rPr>
            </a:br>
            <a:endParaRPr sz="3200" b="1" dirty="0">
              <a:latin typeface="Century Gothic" pitchFamily="34" charset="0"/>
            </a:endParaRPr>
          </a:p>
        </p:txBody>
      </p:sp>
      <p:sp>
        <p:nvSpPr>
          <p:cNvPr id="3" name="object 3"/>
          <p:cNvSpPr txBox="1"/>
          <p:nvPr/>
        </p:nvSpPr>
        <p:spPr>
          <a:xfrm>
            <a:off x="304800" y="1295400"/>
            <a:ext cx="8305800" cy="7683384"/>
          </a:xfrm>
          <a:prstGeom prst="rect">
            <a:avLst/>
          </a:prstGeom>
        </p:spPr>
        <p:txBody>
          <a:bodyPr vert="horz" wrap="square" lIns="0" tIns="64769" rIns="0" bIns="0" rtlCol="0">
            <a:spAutoFit/>
          </a:bodyPr>
          <a:lstStyle/>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The landscaping designed for the purpose of conserving energy is known as energy efficient landscaping. </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The key purpose of plantation is to </a:t>
            </a:r>
            <a:r>
              <a:rPr lang="en-US" sz="2400" spc="-5" dirty="0" smtClean="0">
                <a:latin typeface="Arial" pitchFamily="34" charset="0"/>
                <a:cs typeface="Arial" pitchFamily="34" charset="0"/>
              </a:rPr>
              <a:t>provide </a:t>
            </a:r>
            <a:r>
              <a:rPr lang="en-US" sz="2400" spc="-5" dirty="0" smtClean="0">
                <a:latin typeface="Arial" pitchFamily="34" charset="0"/>
                <a:cs typeface="Arial" pitchFamily="34" charset="0"/>
              </a:rPr>
              <a:t>shade and reduce hear in our country. Any effort in this respect will help in reducing energy/ electricity consumption. This is referred as an energy-efficient landscaping technique.</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Some of the other design techniques include:</a:t>
            </a:r>
          </a:p>
          <a:p>
            <a:pPr marL="1270000" marR="442595" lvl="2" indent="-343535" algn="just">
              <a:spcBef>
                <a:spcPts val="400"/>
              </a:spcBef>
              <a:buClr>
                <a:srgbClr val="93C500"/>
              </a:buClr>
              <a:buSzPct val="76470"/>
              <a:buFont typeface="Wingdings" pitchFamily="2" charset="2"/>
              <a:buChar char="ü"/>
              <a:tabLst>
                <a:tab pos="355600" algn="l"/>
                <a:tab pos="356235" algn="l"/>
              </a:tabLst>
            </a:pPr>
            <a:r>
              <a:rPr lang="en-US" sz="2400" spc="-5" dirty="0" smtClean="0">
                <a:latin typeface="Arial" pitchFamily="34" charset="0"/>
                <a:cs typeface="Arial" pitchFamily="34" charset="0"/>
              </a:rPr>
              <a:t>Planting trees for the purpose of providing shade, which reduces cooling costs.</a:t>
            </a:r>
          </a:p>
          <a:p>
            <a:pPr marL="1270000" marR="442595" lvl="2" indent="-343535" algn="just">
              <a:spcBef>
                <a:spcPts val="400"/>
              </a:spcBef>
              <a:buClr>
                <a:srgbClr val="93C500"/>
              </a:buClr>
              <a:buSzPct val="76470"/>
              <a:buFont typeface="Wingdings" pitchFamily="2" charset="2"/>
              <a:buChar char="ü"/>
              <a:tabLst>
                <a:tab pos="355600" algn="l"/>
                <a:tab pos="356235" algn="l"/>
              </a:tabLst>
            </a:pPr>
            <a:r>
              <a:rPr lang="en-US" sz="2400" spc="-5" dirty="0" smtClean="0">
                <a:latin typeface="Arial" pitchFamily="34" charset="0"/>
                <a:cs typeface="Arial" pitchFamily="34" charset="0"/>
              </a:rPr>
              <a:t>Planting or building windbreaks to slow winds near buildings, which reduces the heat.</a:t>
            </a:r>
          </a:p>
          <a:p>
            <a:pPr marL="812800" marR="442595" lvl="1" indent="-343535" algn="just">
              <a:spcBef>
                <a:spcPts val="400"/>
              </a:spcBef>
              <a:buClr>
                <a:srgbClr val="93C500"/>
              </a:buClr>
              <a:buSzPct val="76470"/>
              <a:tabLst>
                <a:tab pos="355600" algn="l"/>
                <a:tab pos="356235" algn="l"/>
              </a:tabLst>
            </a:pPr>
            <a:endParaRPr lang="en-US" sz="2300" spc="-5" dirty="0" smtClean="0">
              <a:latin typeface="Arial" pitchFamily="34" charset="0"/>
              <a:cs typeface="Arial" pitchFamily="34" charset="0"/>
            </a:endParaRPr>
          </a:p>
          <a:p>
            <a:pPr lvl="1"/>
            <a:endParaRPr lang="en-US" sz="2400" b="1"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algn="just"/>
            <a:endParaRPr lang="en-US" sz="2400" spc="-5" dirty="0" smtClean="0">
              <a:latin typeface="Arial" pitchFamily="34" charset="0"/>
              <a:cs typeface="Arial" pitchFamily="34" charset="0"/>
            </a:endParaRPr>
          </a:p>
          <a:p>
            <a:pPr marL="355600" marR="123189" indent="-274955" algn="just">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685800"/>
            <a:ext cx="7848600" cy="997709"/>
          </a:xfrm>
          <a:prstGeom prst="rect">
            <a:avLst/>
          </a:prstGeom>
        </p:spPr>
        <p:txBody>
          <a:bodyPr vert="horz" wrap="square" lIns="0" tIns="12700" rIns="0" bIns="0" rtlCol="0">
            <a:spAutoFit/>
          </a:bodyPr>
          <a:lstStyle/>
          <a:p>
            <a:pPr marL="12700" algn="ctr">
              <a:lnSpc>
                <a:spcPct val="100000"/>
              </a:lnSpc>
              <a:spcBef>
                <a:spcPts val="100"/>
              </a:spcBef>
            </a:pPr>
            <a:r>
              <a:rPr lang="en-US" sz="3200" b="1" spc="-5" dirty="0" smtClean="0"/>
              <a:t>Energy-efficient L</a:t>
            </a:r>
            <a:r>
              <a:rPr sz="3200" b="1" spc="-5" dirty="0" smtClean="0"/>
              <a:t>andsca</a:t>
            </a:r>
            <a:r>
              <a:rPr lang="en-US" sz="3200" b="1" spc="-5" dirty="0" smtClean="0"/>
              <a:t>ping</a:t>
            </a:r>
            <a:r>
              <a:rPr lang="en-US" sz="3200" b="1" spc="-5" dirty="0" smtClean="0">
                <a:latin typeface="Century Gothic" pitchFamily="34" charset="0"/>
                <a:cs typeface="Arial" pitchFamily="34" charset="0"/>
              </a:rPr>
              <a:t/>
            </a:r>
            <a:br>
              <a:rPr lang="en-US" sz="3200" b="1" spc="-5" dirty="0" smtClean="0">
                <a:latin typeface="Century Gothic" pitchFamily="34" charset="0"/>
                <a:cs typeface="Arial" pitchFamily="34" charset="0"/>
              </a:rPr>
            </a:br>
            <a:endParaRPr sz="3200" b="1" dirty="0">
              <a:latin typeface="Century Gothic" pitchFamily="34" charset="0"/>
            </a:endParaRPr>
          </a:p>
        </p:txBody>
      </p:sp>
      <p:sp>
        <p:nvSpPr>
          <p:cNvPr id="3" name="object 3"/>
          <p:cNvSpPr txBox="1"/>
          <p:nvPr/>
        </p:nvSpPr>
        <p:spPr>
          <a:xfrm>
            <a:off x="304800" y="1295400"/>
            <a:ext cx="8305800" cy="6518963"/>
          </a:xfrm>
          <a:prstGeom prst="rect">
            <a:avLst/>
          </a:prstGeom>
        </p:spPr>
        <p:txBody>
          <a:bodyPr vert="horz" wrap="square" lIns="0" tIns="64769" rIns="0" bIns="0" rtlCol="0">
            <a:spAutoFit/>
          </a:bodyPr>
          <a:lstStyle/>
          <a:p>
            <a:pPr marL="1270000" marR="442595" lvl="2" indent="-343535" algn="just">
              <a:spcBef>
                <a:spcPts val="400"/>
              </a:spcBef>
              <a:buClr>
                <a:srgbClr val="93C500"/>
              </a:buClr>
              <a:buSzPct val="76470"/>
              <a:buFont typeface="Wingdings" pitchFamily="2" charset="2"/>
              <a:buChar char="ü"/>
              <a:tabLst>
                <a:tab pos="355600" algn="l"/>
                <a:tab pos="356235" algn="l"/>
              </a:tabLst>
            </a:pPr>
            <a:r>
              <a:rPr lang="en-US" sz="2400" spc="-5" dirty="0" smtClean="0">
                <a:latin typeface="Arial" pitchFamily="34" charset="0"/>
                <a:cs typeface="Arial" pitchFamily="34" charset="0"/>
              </a:rPr>
              <a:t>Wall sheltering, where shrubbery or vines are used to create a windbreak directly against a wall.</a:t>
            </a:r>
          </a:p>
          <a:p>
            <a:pPr marL="1270000" marR="442595" lvl="2" indent="-343535" algn="just">
              <a:spcBef>
                <a:spcPts val="400"/>
              </a:spcBef>
              <a:buClr>
                <a:srgbClr val="93C500"/>
              </a:buClr>
              <a:buSzPct val="76470"/>
              <a:buFont typeface="Wingdings" pitchFamily="2" charset="2"/>
              <a:buChar char="ü"/>
              <a:tabLst>
                <a:tab pos="355600" algn="l"/>
                <a:tab pos="356235" algn="l"/>
              </a:tabLst>
            </a:pPr>
            <a:r>
              <a:rPr lang="en-US" sz="2300" spc="-5" dirty="0" smtClean="0">
                <a:latin typeface="Arial" pitchFamily="34" charset="0"/>
                <a:cs typeface="Arial" pitchFamily="34" charset="0"/>
              </a:rPr>
              <a:t>Green roofs that cool buildings.</a:t>
            </a:r>
          </a:p>
          <a:p>
            <a:pPr marL="1270000" marR="442595" lvl="2" indent="-343535" algn="just">
              <a:spcBef>
                <a:spcPts val="400"/>
              </a:spcBef>
              <a:buClr>
                <a:srgbClr val="93C500"/>
              </a:buClr>
              <a:buSzPct val="76470"/>
              <a:buFont typeface="Wingdings" pitchFamily="2" charset="2"/>
              <a:buChar char="ü"/>
              <a:tabLst>
                <a:tab pos="355600" algn="l"/>
                <a:tab pos="356235" algn="l"/>
              </a:tabLst>
            </a:pPr>
            <a:r>
              <a:rPr lang="en-US" sz="2300" spc="-5" dirty="0" smtClean="0">
                <a:latin typeface="Arial" pitchFamily="34" charset="0"/>
                <a:cs typeface="Arial" pitchFamily="34" charset="0"/>
              </a:rPr>
              <a:t>Site lighting with full cut off fixtures, light level sensors, and high efficiency fixtures.</a:t>
            </a:r>
          </a:p>
          <a:p>
            <a:pPr marL="1270000" marR="442595" lvl="2" indent="-343535" algn="just">
              <a:spcBef>
                <a:spcPts val="400"/>
              </a:spcBef>
              <a:buClr>
                <a:srgbClr val="93C500"/>
              </a:buClr>
              <a:buSzPct val="76470"/>
              <a:buFont typeface="Wingdings" pitchFamily="2" charset="2"/>
              <a:buChar char="ü"/>
              <a:tabLst>
                <a:tab pos="355600" algn="l"/>
                <a:tab pos="356235" algn="l"/>
              </a:tabLst>
            </a:pPr>
            <a:r>
              <a:rPr lang="en-US" sz="2300" spc="-5" dirty="0" smtClean="0">
                <a:latin typeface="Arial" pitchFamily="34" charset="0"/>
                <a:cs typeface="Arial" pitchFamily="34" charset="0"/>
              </a:rPr>
              <a:t>Local materials should be include to achieve cost effective landscape design.</a:t>
            </a:r>
          </a:p>
          <a:p>
            <a:pPr marL="1270000" marR="442595" lvl="2" indent="-343535" algn="just">
              <a:spcBef>
                <a:spcPts val="400"/>
              </a:spcBef>
              <a:buClr>
                <a:srgbClr val="93C500"/>
              </a:buClr>
              <a:buSzPct val="76470"/>
              <a:buFont typeface="Wingdings" pitchFamily="2" charset="2"/>
              <a:buChar char="ü"/>
              <a:tabLst>
                <a:tab pos="355600" algn="l"/>
                <a:tab pos="356235" algn="l"/>
              </a:tabLst>
            </a:pPr>
            <a:endParaRPr lang="en-US" sz="2300" spc="-5" dirty="0" smtClean="0">
              <a:latin typeface="Arial" pitchFamily="34" charset="0"/>
              <a:cs typeface="Arial" pitchFamily="34" charset="0"/>
            </a:endParaRPr>
          </a:p>
          <a:p>
            <a:pPr marL="1270000" marR="442595" lvl="2" indent="-343535" algn="just">
              <a:spcBef>
                <a:spcPts val="400"/>
              </a:spcBef>
              <a:buClr>
                <a:srgbClr val="93C500"/>
              </a:buClr>
              <a:buSzPct val="76470"/>
              <a:buFont typeface="Wingdings" pitchFamily="2" charset="2"/>
              <a:buChar char="ü"/>
              <a:tabLst>
                <a:tab pos="355600" algn="l"/>
                <a:tab pos="356235" algn="l"/>
              </a:tabLst>
            </a:pPr>
            <a:endParaRPr lang="en-US" sz="2300" spc="-5" dirty="0" smtClean="0">
              <a:latin typeface="Arial" pitchFamily="34" charset="0"/>
              <a:cs typeface="Arial" pitchFamily="34" charset="0"/>
            </a:endParaRPr>
          </a:p>
          <a:p>
            <a:pPr marL="812800" marR="442595" lvl="1" indent="-343535" algn="just">
              <a:spcBef>
                <a:spcPts val="400"/>
              </a:spcBef>
              <a:buClr>
                <a:srgbClr val="93C500"/>
              </a:buClr>
              <a:buSzPct val="76470"/>
              <a:tabLst>
                <a:tab pos="355600" algn="l"/>
                <a:tab pos="356235" algn="l"/>
              </a:tabLst>
            </a:pPr>
            <a:endParaRPr lang="en-US" sz="2300" spc="-5" dirty="0" smtClean="0">
              <a:latin typeface="Arial" pitchFamily="34" charset="0"/>
              <a:cs typeface="Arial" pitchFamily="34" charset="0"/>
            </a:endParaRPr>
          </a:p>
          <a:p>
            <a:pPr lvl="1"/>
            <a:endParaRPr lang="en-US" sz="2400" b="1"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algn="just"/>
            <a:endParaRPr lang="en-US" sz="2400" spc="-5" dirty="0" smtClean="0">
              <a:latin typeface="Arial" pitchFamily="34" charset="0"/>
              <a:cs typeface="Arial" pitchFamily="34" charset="0"/>
            </a:endParaRPr>
          </a:p>
          <a:p>
            <a:pPr marL="355600" marR="123189" indent="-274955" algn="just">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7696200" cy="1490152"/>
          </a:xfrm>
          <a:prstGeom prst="rect">
            <a:avLst/>
          </a:prstGeom>
        </p:spPr>
        <p:txBody>
          <a:bodyPr vert="horz" wrap="square" lIns="0" tIns="12700" rIns="0" bIns="0" rtlCol="0">
            <a:spAutoFit/>
          </a:bodyPr>
          <a:lstStyle/>
          <a:p>
            <a:pPr marL="12700" algn="ctr">
              <a:lnSpc>
                <a:spcPct val="100000"/>
              </a:lnSpc>
              <a:spcBef>
                <a:spcPts val="100"/>
              </a:spcBef>
            </a:pPr>
            <a:r>
              <a:rPr lang="en-US" sz="3200" b="1" spc="-5" dirty="0" smtClean="0"/>
              <a:t>L</a:t>
            </a:r>
            <a:r>
              <a:rPr sz="3200" b="1" spc="-5" dirty="0" smtClean="0"/>
              <a:t>andsca</a:t>
            </a:r>
            <a:r>
              <a:rPr lang="en-US" sz="3200" b="1" spc="-5" dirty="0" smtClean="0"/>
              <a:t>pe Architecture &amp; Garden Design</a:t>
            </a:r>
            <a:r>
              <a:rPr lang="en-US" sz="3200" b="1" spc="-5" dirty="0" smtClean="0">
                <a:latin typeface="Century Gothic" pitchFamily="34" charset="0"/>
                <a:cs typeface="Arial" pitchFamily="34" charset="0"/>
              </a:rPr>
              <a:t/>
            </a:r>
            <a:br>
              <a:rPr lang="en-US" sz="3200" b="1" spc="-5" dirty="0" smtClean="0">
                <a:latin typeface="Century Gothic" pitchFamily="34" charset="0"/>
                <a:cs typeface="Arial" pitchFamily="34" charset="0"/>
              </a:rPr>
            </a:br>
            <a:endParaRPr sz="3200" b="1" dirty="0">
              <a:latin typeface="Century Gothic" pitchFamily="34" charset="0"/>
            </a:endParaRPr>
          </a:p>
        </p:txBody>
      </p:sp>
      <p:sp>
        <p:nvSpPr>
          <p:cNvPr id="3" name="object 3"/>
          <p:cNvSpPr txBox="1"/>
          <p:nvPr/>
        </p:nvSpPr>
        <p:spPr>
          <a:xfrm>
            <a:off x="304800" y="1676400"/>
            <a:ext cx="8305800" cy="6103465"/>
          </a:xfrm>
          <a:prstGeom prst="rect">
            <a:avLst/>
          </a:prstGeom>
        </p:spPr>
        <p:txBody>
          <a:bodyPr vert="horz" wrap="square" lIns="0" tIns="64769" rIns="0" bIns="0" rtlCol="0">
            <a:spAutoFit/>
          </a:bodyPr>
          <a:lstStyle/>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a:latin typeface="Arial" pitchFamily="34" charset="0"/>
                <a:cs typeface="Arial" pitchFamily="34" charset="0"/>
              </a:rPr>
              <a:t>L</a:t>
            </a:r>
            <a:r>
              <a:rPr lang="en-US" sz="2400" spc="-5" dirty="0" smtClean="0">
                <a:latin typeface="Arial" pitchFamily="34" charset="0"/>
                <a:cs typeface="Arial" pitchFamily="34" charset="0"/>
              </a:rPr>
              <a:t>andscape architect and garden designers are concerned for the planning and design of outdoor spaces.</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The key difference is that landscape architects normally works for public clients while garden designers tend to work for homeowners.</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The range of work undertaken by landscape architect extends from detailed design to broad scale landscape planning.</a:t>
            </a:r>
          </a:p>
          <a:p>
            <a:pPr marL="812800" marR="442595" lvl="1" indent="-343535" algn="just">
              <a:spcBef>
                <a:spcPts val="400"/>
              </a:spcBef>
              <a:buClr>
                <a:srgbClr val="93C500"/>
              </a:buClr>
              <a:buSzPct val="76470"/>
              <a:buFont typeface="Wingdings" pitchFamily="2" charset="2"/>
              <a:buChar char="Ø"/>
              <a:tabLst>
                <a:tab pos="355600" algn="l"/>
                <a:tab pos="356235" algn="l"/>
              </a:tabLst>
            </a:pPr>
            <a:endParaRPr lang="en-US" sz="2300" spc="-5" dirty="0" smtClean="0">
              <a:latin typeface="Arial" pitchFamily="34" charset="0"/>
              <a:cs typeface="Arial" pitchFamily="34" charset="0"/>
            </a:endParaRPr>
          </a:p>
          <a:p>
            <a:pPr lvl="1"/>
            <a:endParaRPr lang="en-US" sz="2400" b="1"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algn="just"/>
            <a:endParaRPr lang="en-US" sz="2400" spc="-5" dirty="0" smtClean="0">
              <a:latin typeface="Arial" pitchFamily="34" charset="0"/>
              <a:cs typeface="Arial" pitchFamily="34" charset="0"/>
            </a:endParaRPr>
          </a:p>
          <a:p>
            <a:pPr marL="355600" marR="123189" indent="-274955" algn="just">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762000"/>
            <a:ext cx="4191000" cy="474489"/>
          </a:xfrm>
          <a:prstGeom prst="rect">
            <a:avLst/>
          </a:prstGeom>
        </p:spPr>
        <p:txBody>
          <a:bodyPr vert="horz" wrap="square" lIns="0" tIns="12700" rIns="0" bIns="0" rtlCol="0">
            <a:spAutoFit/>
          </a:bodyPr>
          <a:lstStyle/>
          <a:p>
            <a:pPr marL="12700">
              <a:lnSpc>
                <a:spcPct val="100000"/>
              </a:lnSpc>
              <a:spcBef>
                <a:spcPts val="100"/>
              </a:spcBef>
            </a:pPr>
            <a:r>
              <a:rPr sz="3000" b="1" dirty="0"/>
              <a:t>What </a:t>
            </a:r>
            <a:r>
              <a:rPr sz="3000" b="1" spc="-5" dirty="0"/>
              <a:t>is</a:t>
            </a:r>
            <a:r>
              <a:rPr sz="3000" b="1" spc="-125" dirty="0"/>
              <a:t> </a:t>
            </a:r>
            <a:r>
              <a:rPr lang="en-US" sz="3000" b="1" spc="-5" dirty="0" smtClean="0"/>
              <a:t>L</a:t>
            </a:r>
            <a:r>
              <a:rPr sz="3000" b="1" spc="-5" dirty="0" smtClean="0"/>
              <a:t>andscaping</a:t>
            </a:r>
            <a:r>
              <a:rPr lang="en-US" sz="3000" spc="-5" dirty="0" smtClean="0"/>
              <a:t>?</a:t>
            </a:r>
            <a:endParaRPr sz="3000" dirty="0"/>
          </a:p>
        </p:txBody>
      </p:sp>
      <p:sp>
        <p:nvSpPr>
          <p:cNvPr id="3" name="object 3"/>
          <p:cNvSpPr txBox="1"/>
          <p:nvPr/>
        </p:nvSpPr>
        <p:spPr>
          <a:xfrm>
            <a:off x="609600" y="1295400"/>
            <a:ext cx="7924800" cy="2335767"/>
          </a:xfrm>
          <a:prstGeom prst="rect">
            <a:avLst/>
          </a:prstGeom>
        </p:spPr>
        <p:txBody>
          <a:bodyPr vert="horz" wrap="square" lIns="0" tIns="64769" rIns="0" bIns="0" rtlCol="0">
            <a:spAutoFit/>
          </a:bodyPr>
          <a:lstStyle/>
          <a:p>
            <a:pPr marL="355600" marR="123189" indent="-274955" algn="justLow">
              <a:spcBef>
                <a:spcPts val="509"/>
              </a:spcBef>
              <a:buFont typeface="Wingdings" pitchFamily="2" charset="2"/>
              <a:buChar char="q"/>
              <a:tabLst>
                <a:tab pos="355600" algn="l"/>
              </a:tabLst>
            </a:pPr>
            <a:r>
              <a:rPr lang="en-US" sz="2400" b="1" spc="-5" dirty="0">
                <a:solidFill>
                  <a:srgbClr val="93C500"/>
                </a:solidFill>
                <a:latin typeface="Arial" pitchFamily="34" charset="0"/>
                <a:cs typeface="Arial" pitchFamily="34" charset="0"/>
              </a:rPr>
              <a:t> </a:t>
            </a:r>
            <a:r>
              <a:rPr lang="en-US" sz="2400" spc="-5" dirty="0" smtClean="0">
                <a:solidFill>
                  <a:srgbClr val="3D3C2C"/>
                </a:solidFill>
                <a:latin typeface="Arial" pitchFamily="34" charset="0"/>
                <a:cs typeface="Arial" pitchFamily="34" charset="0"/>
              </a:rPr>
              <a:t>Landscape is more than just scenery. “Land” means both a place and the people living there. “Scape” means “to shape”, and also mean association, partnership</a:t>
            </a:r>
            <a:r>
              <a:rPr lang="en-US" sz="2400" b="1" spc="-5" dirty="0" smtClean="0">
                <a:solidFill>
                  <a:srgbClr val="3D3C2C"/>
                </a:solidFill>
                <a:latin typeface="Arial" pitchFamily="34" charset="0"/>
                <a:cs typeface="Arial" pitchFamily="34" charset="0"/>
              </a:rPr>
              <a:t>.</a:t>
            </a:r>
          </a:p>
          <a:p>
            <a:pPr marL="355600" marR="123189" indent="-274955" algn="justLow">
              <a:spcBef>
                <a:spcPts val="509"/>
              </a:spcBef>
              <a:buFont typeface="Wingdings" pitchFamily="2" charset="2"/>
              <a:buChar char="q"/>
              <a:tabLst>
                <a:tab pos="355600" algn="l"/>
              </a:tabLst>
            </a:pPr>
            <a:endParaRPr lang="en-US" sz="2400" b="1" spc="-5" dirty="0" smtClean="0">
              <a:solidFill>
                <a:srgbClr val="3D3C2C"/>
              </a:solidFill>
              <a:latin typeface="Arial" pitchFamily="34" charset="0"/>
              <a:cs typeface="Arial" pitchFamily="34" charset="0"/>
            </a:endParaRPr>
          </a:p>
          <a:p>
            <a:pPr marL="355600" marR="123189" indent="-274955" algn="justLow">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grpSp>
        <p:nvGrpSpPr>
          <p:cNvPr id="11" name="Group 10"/>
          <p:cNvGrpSpPr/>
          <p:nvPr/>
        </p:nvGrpSpPr>
        <p:grpSpPr>
          <a:xfrm>
            <a:off x="2286000" y="2895600"/>
            <a:ext cx="4495800" cy="3429000"/>
            <a:chOff x="1676400" y="2438400"/>
            <a:chExt cx="4419600" cy="4162044"/>
          </a:xfrm>
        </p:grpSpPr>
        <p:sp>
          <p:nvSpPr>
            <p:cNvPr id="8" name="object 4"/>
            <p:cNvSpPr/>
            <p:nvPr/>
          </p:nvSpPr>
          <p:spPr>
            <a:xfrm>
              <a:off x="1676400" y="2438400"/>
              <a:ext cx="4419600" cy="2209800"/>
            </a:xfrm>
            <a:prstGeom prst="rect">
              <a:avLst/>
            </a:prstGeom>
            <a:blipFill>
              <a:blip r:embed="rId2" cstate="print"/>
              <a:stretch>
                <a:fillRect/>
              </a:stretch>
            </a:blipFill>
          </p:spPr>
          <p:txBody>
            <a:bodyPr wrap="square" lIns="0" tIns="0" rIns="0" bIns="0" rtlCol="0"/>
            <a:lstStyle/>
            <a:p>
              <a:endParaRPr/>
            </a:p>
          </p:txBody>
        </p:sp>
        <p:sp>
          <p:nvSpPr>
            <p:cNvPr id="9" name="object 5"/>
            <p:cNvSpPr/>
            <p:nvPr/>
          </p:nvSpPr>
          <p:spPr>
            <a:xfrm>
              <a:off x="1676400" y="4648200"/>
              <a:ext cx="2857500" cy="1952244"/>
            </a:xfrm>
            <a:prstGeom prst="rect">
              <a:avLst/>
            </a:prstGeom>
            <a:blipFill>
              <a:blip r:embed="rId3" cstate="print"/>
              <a:stretch>
                <a:fillRect/>
              </a:stretch>
            </a:blipFill>
          </p:spPr>
          <p:txBody>
            <a:bodyPr wrap="square" lIns="0" tIns="0" rIns="0" bIns="0" rtlCol="0"/>
            <a:lstStyle/>
            <a:p>
              <a:endParaRPr/>
            </a:p>
          </p:txBody>
        </p:sp>
        <p:sp>
          <p:nvSpPr>
            <p:cNvPr id="10" name="object 6"/>
            <p:cNvSpPr/>
            <p:nvPr/>
          </p:nvSpPr>
          <p:spPr>
            <a:xfrm>
              <a:off x="4724400" y="4648200"/>
              <a:ext cx="1368552" cy="1952244"/>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4267200" cy="474489"/>
          </a:xfrm>
          <a:prstGeom prst="rect">
            <a:avLst/>
          </a:prstGeom>
        </p:spPr>
        <p:txBody>
          <a:bodyPr vert="horz" wrap="square" lIns="0" tIns="12700" rIns="0" bIns="0" rtlCol="0">
            <a:spAutoFit/>
          </a:bodyPr>
          <a:lstStyle/>
          <a:p>
            <a:pPr marL="12700">
              <a:lnSpc>
                <a:spcPct val="100000"/>
              </a:lnSpc>
              <a:spcBef>
                <a:spcPts val="100"/>
              </a:spcBef>
            </a:pPr>
            <a:r>
              <a:rPr sz="3000" b="1" dirty="0"/>
              <a:t>What </a:t>
            </a:r>
            <a:r>
              <a:rPr sz="3000" b="1" spc="-5" dirty="0"/>
              <a:t>is</a:t>
            </a:r>
            <a:r>
              <a:rPr sz="3000" b="1" spc="-125" dirty="0"/>
              <a:t> </a:t>
            </a:r>
            <a:r>
              <a:rPr lang="en-US" sz="3000" b="1" spc="-5" dirty="0" smtClean="0"/>
              <a:t>L</a:t>
            </a:r>
            <a:r>
              <a:rPr sz="3000" b="1" spc="-5" dirty="0" smtClean="0"/>
              <a:t>andscaping</a:t>
            </a:r>
            <a:r>
              <a:rPr lang="en-US" sz="3000" spc="-5" dirty="0" smtClean="0"/>
              <a:t>?</a:t>
            </a:r>
            <a:endParaRPr sz="3000" dirty="0"/>
          </a:p>
        </p:txBody>
      </p:sp>
      <p:sp>
        <p:nvSpPr>
          <p:cNvPr id="3" name="object 3"/>
          <p:cNvSpPr txBox="1"/>
          <p:nvPr/>
        </p:nvSpPr>
        <p:spPr>
          <a:xfrm>
            <a:off x="609600" y="685800"/>
            <a:ext cx="7772400" cy="6298390"/>
          </a:xfrm>
          <a:prstGeom prst="rect">
            <a:avLst/>
          </a:prstGeom>
        </p:spPr>
        <p:txBody>
          <a:bodyPr vert="horz" wrap="square" lIns="0" tIns="64769" rIns="0" bIns="0" rtlCol="0">
            <a:spAutoFit/>
          </a:bodyPr>
          <a:lstStyle/>
          <a:p>
            <a:pPr marL="355600" marR="123189" indent="-274955" algn="justLow">
              <a:spcBef>
                <a:spcPts val="509"/>
              </a:spcBef>
              <a:tabLst>
                <a:tab pos="355600" algn="l"/>
              </a:tabLst>
            </a:pPr>
            <a:endParaRPr lang="en-US" sz="2400" b="1" spc="-5" dirty="0" smtClean="0">
              <a:solidFill>
                <a:srgbClr val="3D3C2C"/>
              </a:solidFill>
              <a:latin typeface="Arial" pitchFamily="34" charset="0"/>
              <a:cs typeface="Arial" pitchFamily="34" charset="0"/>
            </a:endParaRPr>
          </a:p>
          <a:p>
            <a:pPr marL="355600" marR="123189" indent="-274955" algn="justLow">
              <a:spcBef>
                <a:spcPts val="509"/>
              </a:spcBef>
              <a:buFont typeface="Wingdings" pitchFamily="2" charset="2"/>
              <a:buChar char="q"/>
              <a:tabLst>
                <a:tab pos="355600" algn="l"/>
              </a:tabLst>
            </a:pPr>
            <a:r>
              <a:rPr lang="en-US" sz="2300" b="1" spc="-5" dirty="0" smtClean="0">
                <a:solidFill>
                  <a:srgbClr val="93C500"/>
                </a:solidFill>
                <a:latin typeface="Arial" pitchFamily="34" charset="0"/>
                <a:cs typeface="Arial" pitchFamily="34" charset="0"/>
              </a:rPr>
              <a:t> </a:t>
            </a:r>
            <a:r>
              <a:rPr lang="en-US" sz="2300" spc="-5" dirty="0" smtClean="0">
                <a:latin typeface="Arial" pitchFamily="34" charset="0"/>
                <a:cs typeface="Arial" pitchFamily="34" charset="0"/>
              </a:rPr>
              <a:t>The design of outdoor spaces of residences, commercial and any institutional area in order to achieve environmental and aesthetic standards is known as landscaping.</a:t>
            </a:r>
            <a:endParaRPr lang="en-US" sz="2300" b="1" spc="-5" dirty="0" smtClean="0">
              <a:solidFill>
                <a:srgbClr val="93C500"/>
              </a:solidFill>
              <a:latin typeface="Arial" pitchFamily="34" charset="0"/>
              <a:cs typeface="Arial" pitchFamily="34" charset="0"/>
            </a:endParaRPr>
          </a:p>
          <a:p>
            <a:pPr marL="355600" marR="123189" indent="-274955" algn="justLow">
              <a:spcBef>
                <a:spcPts val="509"/>
              </a:spcBef>
              <a:buFont typeface="Wingdings" pitchFamily="2" charset="2"/>
              <a:buChar char="q"/>
              <a:tabLst>
                <a:tab pos="355600" algn="l"/>
              </a:tabLst>
            </a:pPr>
            <a:r>
              <a:rPr lang="en-US" sz="2300" b="1" spc="-5" dirty="0" smtClean="0">
                <a:solidFill>
                  <a:srgbClr val="93C500"/>
                </a:solidFill>
                <a:latin typeface="Arial" pitchFamily="34" charset="0"/>
                <a:cs typeface="Arial" pitchFamily="34" charset="0"/>
              </a:rPr>
              <a:t> </a:t>
            </a:r>
            <a:r>
              <a:rPr lang="en-US" sz="2300" b="1" spc="-5" dirty="0" smtClean="0">
                <a:solidFill>
                  <a:srgbClr val="3D3C2C"/>
                </a:solidFill>
                <a:latin typeface="Arial" pitchFamily="34" charset="0"/>
                <a:cs typeface="Arial" pitchFamily="34" charset="0"/>
              </a:rPr>
              <a:t>It </a:t>
            </a:r>
            <a:r>
              <a:rPr lang="en-US" sz="2300" dirty="0" smtClean="0">
                <a:latin typeface="Arial" pitchFamily="34" charset="0"/>
                <a:cs typeface="Arial" pitchFamily="34" charset="0"/>
              </a:rPr>
              <a:t>refers </a:t>
            </a:r>
            <a:r>
              <a:rPr lang="en-US" sz="2300" spc="-10" dirty="0" smtClean="0">
                <a:latin typeface="Arial" pitchFamily="34" charset="0"/>
                <a:cs typeface="Arial" pitchFamily="34" charset="0"/>
              </a:rPr>
              <a:t>to </a:t>
            </a:r>
            <a:r>
              <a:rPr lang="en-US" sz="2300" spc="-5" dirty="0" smtClean="0">
                <a:latin typeface="Arial" pitchFamily="34" charset="0"/>
                <a:cs typeface="Arial" pitchFamily="34" charset="0"/>
              </a:rPr>
              <a:t>any activity that </a:t>
            </a:r>
            <a:r>
              <a:rPr lang="en-US" sz="2300" dirty="0" smtClean="0">
                <a:latin typeface="Arial" pitchFamily="34" charset="0"/>
                <a:cs typeface="Arial" pitchFamily="34" charset="0"/>
              </a:rPr>
              <a:t>modifies </a:t>
            </a:r>
            <a:r>
              <a:rPr lang="en-US" sz="2300" spc="-5" dirty="0" smtClean="0">
                <a:latin typeface="Arial" pitchFamily="34" charset="0"/>
                <a:cs typeface="Arial" pitchFamily="34" charset="0"/>
              </a:rPr>
              <a:t>the </a:t>
            </a:r>
            <a:r>
              <a:rPr lang="en-US" sz="2300" dirty="0" smtClean="0">
                <a:latin typeface="Arial" pitchFamily="34" charset="0"/>
                <a:cs typeface="Arial" pitchFamily="34" charset="0"/>
              </a:rPr>
              <a:t>visible </a:t>
            </a:r>
            <a:r>
              <a:rPr lang="en-US" sz="2300" spc="-5" dirty="0" smtClean="0">
                <a:latin typeface="Arial" pitchFamily="34" charset="0"/>
                <a:cs typeface="Arial" pitchFamily="34" charset="0"/>
              </a:rPr>
              <a:t>features </a:t>
            </a:r>
            <a:r>
              <a:rPr lang="en-US" sz="2300" dirty="0" smtClean="0">
                <a:latin typeface="Arial" pitchFamily="34" charset="0"/>
                <a:cs typeface="Arial" pitchFamily="34" charset="0"/>
              </a:rPr>
              <a:t>of an </a:t>
            </a:r>
            <a:r>
              <a:rPr lang="en-US" sz="2300" spc="-5" dirty="0" smtClean="0">
                <a:latin typeface="Arial" pitchFamily="34" charset="0"/>
                <a:cs typeface="Arial" pitchFamily="34" charset="0"/>
              </a:rPr>
              <a:t>area </a:t>
            </a:r>
            <a:r>
              <a:rPr lang="en-US" sz="2300" dirty="0" smtClean="0">
                <a:latin typeface="Arial" pitchFamily="34" charset="0"/>
                <a:cs typeface="Arial" pitchFamily="34" charset="0"/>
              </a:rPr>
              <a:t>of land,</a:t>
            </a:r>
            <a:r>
              <a:rPr lang="en-US" sz="2300" spc="-35" dirty="0" smtClean="0">
                <a:latin typeface="Arial" pitchFamily="34" charset="0"/>
                <a:cs typeface="Arial" pitchFamily="34" charset="0"/>
              </a:rPr>
              <a:t> </a:t>
            </a:r>
            <a:r>
              <a:rPr lang="en-US" sz="2300" dirty="0" smtClean="0">
                <a:latin typeface="Arial" pitchFamily="34" charset="0"/>
                <a:cs typeface="Arial" pitchFamily="34" charset="0"/>
              </a:rPr>
              <a:t>including:</a:t>
            </a:r>
          </a:p>
          <a:p>
            <a:pPr marL="812800" marR="442595" lvl="1" indent="-343535" algn="justLow">
              <a:spcBef>
                <a:spcPts val="400"/>
              </a:spcBef>
              <a:buClr>
                <a:srgbClr val="93C500"/>
              </a:buClr>
              <a:buSzPct val="76470"/>
              <a:buFont typeface="Wingdings" pitchFamily="2" charset="2"/>
              <a:buChar char="v"/>
              <a:tabLst>
                <a:tab pos="355600" algn="l"/>
                <a:tab pos="356235" algn="l"/>
              </a:tabLst>
            </a:pPr>
            <a:r>
              <a:rPr lang="en-US" sz="2300" dirty="0" smtClean="0">
                <a:latin typeface="Arial" pitchFamily="34" charset="0"/>
                <a:cs typeface="Arial" pitchFamily="34" charset="0"/>
              </a:rPr>
              <a:t>Living elements </a:t>
            </a:r>
            <a:r>
              <a:rPr lang="en-US" sz="2300" spc="5" dirty="0" smtClean="0">
                <a:latin typeface="Arial" pitchFamily="34" charset="0"/>
                <a:cs typeface="Arial" pitchFamily="34" charset="0"/>
              </a:rPr>
              <a:t>flora</a:t>
            </a:r>
            <a:r>
              <a:rPr lang="en-US" sz="2300" spc="-145" dirty="0" smtClean="0">
                <a:latin typeface="Arial" pitchFamily="34" charset="0"/>
                <a:cs typeface="Arial" pitchFamily="34" charset="0"/>
              </a:rPr>
              <a:t> </a:t>
            </a:r>
            <a:r>
              <a:rPr lang="en-US" sz="2300" dirty="0" smtClean="0">
                <a:latin typeface="Arial" pitchFamily="34" charset="0"/>
                <a:cs typeface="Arial" pitchFamily="34" charset="0"/>
              </a:rPr>
              <a:t>or fauna.</a:t>
            </a:r>
          </a:p>
          <a:p>
            <a:pPr marL="812800" marR="5080" lvl="1" indent="-343535" algn="justLow">
              <a:spcBef>
                <a:spcPts val="409"/>
              </a:spcBef>
              <a:buClr>
                <a:srgbClr val="93C500"/>
              </a:buClr>
              <a:buSzPct val="76470"/>
              <a:buFont typeface="Wingdings" pitchFamily="2" charset="2"/>
              <a:buChar char="v"/>
              <a:tabLst>
                <a:tab pos="355600" algn="l"/>
                <a:tab pos="356235" algn="l"/>
              </a:tabLst>
            </a:pPr>
            <a:r>
              <a:rPr lang="en-US" sz="2300" dirty="0" smtClean="0">
                <a:latin typeface="Arial" pitchFamily="34" charset="0"/>
                <a:cs typeface="Arial" pitchFamily="34" charset="0"/>
              </a:rPr>
              <a:t>Natural elements </a:t>
            </a:r>
            <a:r>
              <a:rPr lang="en-US" sz="2300" spc="-5" dirty="0" smtClean="0">
                <a:latin typeface="Arial" pitchFamily="34" charset="0"/>
                <a:cs typeface="Arial" pitchFamily="34" charset="0"/>
              </a:rPr>
              <a:t>such as </a:t>
            </a:r>
            <a:r>
              <a:rPr lang="en-US" sz="2300" dirty="0">
                <a:latin typeface="Arial" pitchFamily="34" charset="0"/>
                <a:cs typeface="Arial" pitchFamily="34" charset="0"/>
              </a:rPr>
              <a:t>l</a:t>
            </a:r>
            <a:r>
              <a:rPr lang="en-US" sz="2300" dirty="0" smtClean="0">
                <a:latin typeface="Arial" pitchFamily="34" charset="0"/>
                <a:cs typeface="Arial" pitchFamily="34" charset="0"/>
              </a:rPr>
              <a:t>andforms, </a:t>
            </a:r>
            <a:r>
              <a:rPr lang="en-US" sz="2300" spc="-5" dirty="0" smtClean="0">
                <a:latin typeface="Arial" pitchFamily="34" charset="0"/>
                <a:cs typeface="Arial" pitchFamily="34" charset="0"/>
              </a:rPr>
              <a:t>elevation, or</a:t>
            </a:r>
            <a:r>
              <a:rPr lang="en-US" sz="2300" dirty="0" smtClean="0">
                <a:latin typeface="Arial" pitchFamily="34" charset="0"/>
                <a:cs typeface="Arial" pitchFamily="34" charset="0"/>
              </a:rPr>
              <a:t> bodies</a:t>
            </a:r>
            <a:r>
              <a:rPr lang="en-US" sz="2300" spc="-75" dirty="0" smtClean="0">
                <a:latin typeface="Arial" pitchFamily="34" charset="0"/>
                <a:cs typeface="Arial" pitchFamily="34" charset="0"/>
              </a:rPr>
              <a:t> </a:t>
            </a:r>
            <a:r>
              <a:rPr lang="en-US" sz="2300" dirty="0" smtClean="0">
                <a:latin typeface="Arial" pitchFamily="34" charset="0"/>
                <a:cs typeface="Arial" pitchFamily="34" charset="0"/>
              </a:rPr>
              <a:t>of </a:t>
            </a:r>
            <a:r>
              <a:rPr lang="en-US" sz="2300" spc="-5" dirty="0" smtClean="0">
                <a:latin typeface="Arial" pitchFamily="34" charset="0"/>
                <a:cs typeface="Arial" pitchFamily="34" charset="0"/>
              </a:rPr>
              <a:t>water;</a:t>
            </a:r>
            <a:endParaRPr lang="en-US" sz="2300" dirty="0" smtClean="0">
              <a:latin typeface="Arial" pitchFamily="34" charset="0"/>
              <a:cs typeface="Arial" pitchFamily="34" charset="0"/>
            </a:endParaRPr>
          </a:p>
          <a:p>
            <a:pPr marL="812800" marR="214629" lvl="1" indent="-343535" algn="justLow">
              <a:spcBef>
                <a:spcPts val="430"/>
              </a:spcBef>
              <a:buClr>
                <a:srgbClr val="93C500"/>
              </a:buClr>
              <a:buSzPct val="76470"/>
              <a:buFont typeface="Wingdings" pitchFamily="2" charset="2"/>
              <a:buChar char="v"/>
              <a:tabLst>
                <a:tab pos="355600" algn="l"/>
                <a:tab pos="356235" algn="l"/>
              </a:tabLst>
            </a:pPr>
            <a:r>
              <a:rPr lang="en-US" sz="2300" spc="-5" dirty="0" smtClean="0">
                <a:latin typeface="Arial" pitchFamily="34" charset="0"/>
                <a:cs typeface="Arial" pitchFamily="34" charset="0"/>
              </a:rPr>
              <a:t>Human </a:t>
            </a:r>
            <a:r>
              <a:rPr lang="en-US" sz="2300" dirty="0" smtClean="0">
                <a:latin typeface="Arial" pitchFamily="34" charset="0"/>
                <a:cs typeface="Arial" pitchFamily="34" charset="0"/>
              </a:rPr>
              <a:t>elements </a:t>
            </a:r>
            <a:r>
              <a:rPr lang="en-US" sz="2300" spc="-5" dirty="0" smtClean="0">
                <a:latin typeface="Arial" pitchFamily="34" charset="0"/>
                <a:cs typeface="Arial" pitchFamily="34" charset="0"/>
              </a:rPr>
              <a:t>such as structures, </a:t>
            </a:r>
            <a:r>
              <a:rPr lang="en-US" sz="2300" dirty="0" smtClean="0">
                <a:latin typeface="Arial" pitchFamily="34" charset="0"/>
                <a:cs typeface="Arial" pitchFamily="34" charset="0"/>
              </a:rPr>
              <a:t>buildings,  fences or </a:t>
            </a:r>
            <a:r>
              <a:rPr lang="en-US" sz="2300" spc="-5" dirty="0" smtClean="0">
                <a:latin typeface="Arial" pitchFamily="34" charset="0"/>
                <a:cs typeface="Arial" pitchFamily="34" charset="0"/>
              </a:rPr>
              <a:t>other material  objects </a:t>
            </a:r>
            <a:r>
              <a:rPr lang="en-US" sz="2300" dirty="0" smtClean="0">
                <a:latin typeface="Arial" pitchFamily="34" charset="0"/>
                <a:cs typeface="Arial" pitchFamily="34" charset="0"/>
              </a:rPr>
              <a:t>created</a:t>
            </a:r>
            <a:r>
              <a:rPr lang="en-US" sz="2300" spc="-5" dirty="0" smtClean="0">
                <a:latin typeface="Arial" pitchFamily="34" charset="0"/>
                <a:cs typeface="Arial" pitchFamily="34" charset="0"/>
              </a:rPr>
              <a:t>/installed by humans;</a:t>
            </a:r>
            <a:r>
              <a:rPr lang="en-US" sz="2300" spc="-25" dirty="0" smtClean="0">
                <a:latin typeface="Arial" pitchFamily="34" charset="0"/>
                <a:cs typeface="Arial" pitchFamily="34" charset="0"/>
              </a:rPr>
              <a:t> </a:t>
            </a:r>
            <a:r>
              <a:rPr lang="en-US" sz="2300" spc="-5" dirty="0" smtClean="0">
                <a:latin typeface="Arial" pitchFamily="34" charset="0"/>
                <a:cs typeface="Arial" pitchFamily="34" charset="0"/>
              </a:rPr>
              <a:t>and</a:t>
            </a:r>
            <a:endParaRPr lang="en-US" sz="2300" dirty="0" smtClean="0">
              <a:latin typeface="Arial" pitchFamily="34" charset="0"/>
              <a:cs typeface="Arial" pitchFamily="34" charset="0"/>
            </a:endParaRPr>
          </a:p>
          <a:p>
            <a:pPr marL="812800" marR="86995" lvl="1" indent="-343535" algn="justLow">
              <a:spcBef>
                <a:spcPts val="409"/>
              </a:spcBef>
              <a:buClr>
                <a:srgbClr val="93C500"/>
              </a:buClr>
              <a:buSzPct val="76470"/>
              <a:buFont typeface="Wingdings" pitchFamily="2" charset="2"/>
              <a:buChar char="v"/>
              <a:tabLst>
                <a:tab pos="355600" algn="l"/>
                <a:tab pos="356235" algn="l"/>
              </a:tabLst>
            </a:pPr>
            <a:r>
              <a:rPr lang="en-US" sz="2300" dirty="0" smtClean="0">
                <a:latin typeface="Arial" pitchFamily="34" charset="0"/>
                <a:cs typeface="Arial" pitchFamily="34" charset="0"/>
              </a:rPr>
              <a:t>Abstract elements </a:t>
            </a:r>
            <a:r>
              <a:rPr lang="en-US" sz="2300" spc="-5" dirty="0" smtClean="0">
                <a:latin typeface="Arial" pitchFamily="34" charset="0"/>
                <a:cs typeface="Arial" pitchFamily="34" charset="0"/>
              </a:rPr>
              <a:t>such</a:t>
            </a:r>
            <a:r>
              <a:rPr lang="en-US" sz="2300" spc="-75" dirty="0" smtClean="0">
                <a:latin typeface="Arial" pitchFamily="34" charset="0"/>
                <a:cs typeface="Arial" pitchFamily="34" charset="0"/>
              </a:rPr>
              <a:t> </a:t>
            </a:r>
            <a:r>
              <a:rPr lang="en-US" sz="2300" spc="-5" dirty="0" smtClean="0">
                <a:latin typeface="Arial" pitchFamily="34" charset="0"/>
                <a:cs typeface="Arial" pitchFamily="34" charset="0"/>
              </a:rPr>
              <a:t>as the weather and </a:t>
            </a:r>
            <a:r>
              <a:rPr lang="en-US" sz="2300" dirty="0" smtClean="0">
                <a:latin typeface="Arial" pitchFamily="34" charset="0"/>
                <a:cs typeface="Arial" pitchFamily="34" charset="0"/>
              </a:rPr>
              <a:t>lighting conditions.</a:t>
            </a:r>
          </a:p>
          <a:p>
            <a:pPr marL="355600" marR="123189" indent="-274955" algn="justLow">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4495800" cy="474489"/>
          </a:xfrm>
          <a:prstGeom prst="rect">
            <a:avLst/>
          </a:prstGeom>
        </p:spPr>
        <p:txBody>
          <a:bodyPr vert="horz" wrap="square" lIns="0" tIns="12700" rIns="0" bIns="0" rtlCol="0">
            <a:spAutoFit/>
          </a:bodyPr>
          <a:lstStyle/>
          <a:p>
            <a:pPr marL="12700">
              <a:lnSpc>
                <a:spcPct val="100000"/>
              </a:lnSpc>
              <a:spcBef>
                <a:spcPts val="100"/>
              </a:spcBef>
            </a:pPr>
            <a:r>
              <a:rPr lang="en-US" sz="3000" b="1" spc="-5" dirty="0" smtClean="0"/>
              <a:t>L</a:t>
            </a:r>
            <a:r>
              <a:rPr sz="3000" b="1" spc="-5" dirty="0" smtClean="0"/>
              <a:t>andscap</a:t>
            </a:r>
            <a:r>
              <a:rPr lang="en-US" sz="3000" b="1" spc="-5" dirty="0" smtClean="0"/>
              <a:t>e Architecture</a:t>
            </a:r>
            <a:endParaRPr sz="3000" dirty="0"/>
          </a:p>
        </p:txBody>
      </p:sp>
      <p:sp>
        <p:nvSpPr>
          <p:cNvPr id="3" name="object 3"/>
          <p:cNvSpPr txBox="1"/>
          <p:nvPr/>
        </p:nvSpPr>
        <p:spPr>
          <a:xfrm>
            <a:off x="609600" y="914400"/>
            <a:ext cx="7772400" cy="5009370"/>
          </a:xfrm>
          <a:prstGeom prst="rect">
            <a:avLst/>
          </a:prstGeom>
        </p:spPr>
        <p:txBody>
          <a:bodyPr vert="horz" wrap="square" lIns="0" tIns="64769" rIns="0" bIns="0" rtlCol="0">
            <a:spAutoFit/>
          </a:bodyPr>
          <a:lstStyle/>
          <a:p>
            <a:pPr marL="355600" marR="123189" indent="-274955" algn="justLow">
              <a:spcBef>
                <a:spcPts val="509"/>
              </a:spcBef>
              <a:tabLst>
                <a:tab pos="355600" algn="l"/>
              </a:tabLst>
            </a:pPr>
            <a:endParaRPr lang="en-US" sz="2400" b="1" spc="-5" dirty="0" smtClean="0">
              <a:solidFill>
                <a:srgbClr val="3D3C2C"/>
              </a:solidFill>
              <a:latin typeface="Arial" pitchFamily="34" charset="0"/>
              <a:cs typeface="Arial" pitchFamily="34" charset="0"/>
            </a:endParaRPr>
          </a:p>
          <a:p>
            <a:pPr algn="justLow">
              <a:buFont typeface="Wingdings" pitchFamily="2" charset="2"/>
              <a:buChar char="q"/>
            </a:pPr>
            <a:r>
              <a:rPr lang="en-US" sz="2300" b="1" spc="-5" dirty="0" smtClean="0">
                <a:solidFill>
                  <a:srgbClr val="93C500"/>
                </a:solidFill>
                <a:latin typeface="Arial" pitchFamily="34" charset="0"/>
                <a:cs typeface="Arial" pitchFamily="34" charset="0"/>
              </a:rPr>
              <a:t> </a:t>
            </a:r>
            <a:r>
              <a:rPr lang="en-US" sz="2400" dirty="0" smtClean="0">
                <a:latin typeface="Arial" pitchFamily="34" charset="0"/>
                <a:cs typeface="Arial" pitchFamily="34" charset="0"/>
              </a:rPr>
              <a:t>The name "landscape architecture" was invented by a Scotsman in 1828. It uses the ancient skill of garden designers (to compose landform with water, vegetation, structures and paving) and applies this skill to the man-made landscape. </a:t>
            </a:r>
            <a:endParaRPr lang="en-US" sz="2400" b="1" spc="-5" dirty="0" smtClean="0">
              <a:solidFill>
                <a:srgbClr val="93C500"/>
              </a:solidFill>
              <a:latin typeface="Arial" pitchFamily="34" charset="0"/>
              <a:cs typeface="Arial" pitchFamily="34" charset="0"/>
            </a:endParaRPr>
          </a:p>
          <a:p>
            <a:pPr algn="justLow">
              <a:buFont typeface="Wingdings" pitchFamily="2" charset="2"/>
              <a:buChar char="q"/>
            </a:pPr>
            <a:r>
              <a:rPr lang="en-US" sz="2400" b="1" spc="-5" dirty="0" smtClean="0">
                <a:solidFill>
                  <a:srgbClr val="93C500"/>
                </a:solidFill>
                <a:latin typeface="Arial" pitchFamily="34" charset="0"/>
                <a:cs typeface="Arial" pitchFamily="34" charset="0"/>
              </a:rPr>
              <a:t> </a:t>
            </a:r>
            <a:r>
              <a:rPr lang="en-US" sz="2400" dirty="0" smtClean="0">
                <a:latin typeface="Arial" pitchFamily="34" charset="0"/>
                <a:cs typeface="Arial" pitchFamily="34" charset="0"/>
              </a:rPr>
              <a:t>As </a:t>
            </a:r>
            <a:r>
              <a:rPr lang="en-US" sz="2400" dirty="0">
                <a:latin typeface="Arial" pitchFamily="34" charset="0"/>
                <a:cs typeface="Arial" pitchFamily="34" charset="0"/>
              </a:rPr>
              <a:t>Sir Geoffrey Jellicoe wrote in </a:t>
            </a:r>
            <a:r>
              <a:rPr lang="en-US" sz="2400" dirty="0" smtClean="0">
                <a:latin typeface="Arial" pitchFamily="34" charset="0"/>
                <a:cs typeface="Arial" pitchFamily="34" charset="0"/>
              </a:rPr>
              <a:t>”Th</a:t>
            </a:r>
            <a:r>
              <a:rPr lang="en-US" sz="2400" i="1" dirty="0" smtClean="0">
                <a:latin typeface="Arial" pitchFamily="34" charset="0"/>
                <a:cs typeface="Arial" pitchFamily="34" charset="0"/>
              </a:rPr>
              <a:t>e </a:t>
            </a:r>
            <a:r>
              <a:rPr lang="en-US" sz="2400" dirty="0">
                <a:latin typeface="Arial" pitchFamily="34" charset="0"/>
                <a:cs typeface="Arial" pitchFamily="34" charset="0"/>
              </a:rPr>
              <a:t>landscape of </a:t>
            </a:r>
            <a:r>
              <a:rPr lang="en-US" sz="2400" dirty="0" smtClean="0">
                <a:latin typeface="Arial" pitchFamily="34" charset="0"/>
                <a:cs typeface="Arial" pitchFamily="34" charset="0"/>
              </a:rPr>
              <a:t>man”</a:t>
            </a:r>
            <a:r>
              <a:rPr lang="en-US" sz="2400" dirty="0">
                <a:latin typeface="Arial" pitchFamily="34" charset="0"/>
                <a:cs typeface="Arial" pitchFamily="34" charset="0"/>
              </a:rPr>
              <a:t> (</a:t>
            </a:r>
            <a:r>
              <a:rPr lang="en-US" sz="2400" dirty="0" smtClean="0">
                <a:latin typeface="Arial" pitchFamily="34" charset="0"/>
                <a:cs typeface="Arial" pitchFamily="34" charset="0"/>
              </a:rPr>
              <a:t>1975): </a:t>
            </a:r>
            <a:r>
              <a:rPr lang="en-US" sz="2400" dirty="0">
                <a:latin typeface="Arial" pitchFamily="34" charset="0"/>
                <a:cs typeface="Arial" pitchFamily="34" charset="0"/>
              </a:rPr>
              <a:t>'It is only in the present century that the collective landscape has emerged as a social necessity. We are promoting a landscape art on a scale never conceived of in history'. Landscape architecture is set fair to become the </a:t>
            </a:r>
            <a:r>
              <a:rPr lang="en-US" sz="2400" dirty="0" smtClean="0">
                <a:latin typeface="Arial" pitchFamily="34" charset="0"/>
                <a:cs typeface="Arial" pitchFamily="34" charset="0"/>
              </a:rPr>
              <a:t>mother of the arts.</a:t>
            </a:r>
            <a:endParaRPr lang="en-US" sz="2400" dirty="0">
              <a:latin typeface="Arial" pitchFamily="34" charset="0"/>
              <a:cs typeface="Arial" pitchFamily="34" charset="0"/>
            </a:endParaRPr>
          </a:p>
          <a:p>
            <a:pPr marL="355600" marR="123189" indent="-274955" algn="justLow">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7696200" cy="936154"/>
          </a:xfrm>
          <a:prstGeom prst="rect">
            <a:avLst/>
          </a:prstGeom>
        </p:spPr>
        <p:txBody>
          <a:bodyPr vert="horz" wrap="square" lIns="0" tIns="12700" rIns="0" bIns="0" rtlCol="0">
            <a:spAutoFit/>
          </a:bodyPr>
          <a:lstStyle/>
          <a:p>
            <a:pPr marL="12700" algn="l">
              <a:lnSpc>
                <a:spcPct val="100000"/>
              </a:lnSpc>
              <a:spcBef>
                <a:spcPts val="100"/>
              </a:spcBef>
            </a:pPr>
            <a:r>
              <a:rPr lang="en-US" sz="3000" b="1" spc="-5" dirty="0" smtClean="0"/>
              <a:t>Scope of L</a:t>
            </a:r>
            <a:r>
              <a:rPr sz="3000" b="1" spc="-5" dirty="0" smtClean="0"/>
              <a:t>andsca</a:t>
            </a:r>
            <a:r>
              <a:rPr lang="en-US" sz="3000" b="1" spc="-5" dirty="0" smtClean="0"/>
              <a:t>pe </a:t>
            </a:r>
            <a:r>
              <a:rPr lang="en-US" sz="3000" b="1" spc="-5" dirty="0" smtClean="0">
                <a:latin typeface="Century Gothic" pitchFamily="34" charset="0"/>
                <a:cs typeface="Arial" pitchFamily="34" charset="0"/>
              </a:rPr>
              <a:t>Architecture </a:t>
            </a:r>
            <a:br>
              <a:rPr lang="en-US" sz="3000" b="1" spc="-5" dirty="0" smtClean="0">
                <a:latin typeface="Century Gothic" pitchFamily="34" charset="0"/>
                <a:cs typeface="Arial" pitchFamily="34" charset="0"/>
              </a:rPr>
            </a:br>
            <a:endParaRPr sz="3000" b="1" dirty="0">
              <a:latin typeface="Century Gothic" pitchFamily="34" charset="0"/>
            </a:endParaRPr>
          </a:p>
        </p:txBody>
      </p:sp>
      <p:sp>
        <p:nvSpPr>
          <p:cNvPr id="3" name="object 3"/>
          <p:cNvSpPr txBox="1"/>
          <p:nvPr/>
        </p:nvSpPr>
        <p:spPr>
          <a:xfrm>
            <a:off x="762000" y="1371600"/>
            <a:ext cx="7543800" cy="5041636"/>
          </a:xfrm>
          <a:prstGeom prst="rect">
            <a:avLst/>
          </a:prstGeom>
        </p:spPr>
        <p:txBody>
          <a:bodyPr vert="horz" wrap="square" lIns="0" tIns="64769" rIns="0" bIns="0" rtlCol="0">
            <a:spAutoFit/>
          </a:bodyPr>
          <a:lstStyle/>
          <a:p>
            <a:pPr algn="justLow">
              <a:buFont typeface="Wingdings" pitchFamily="2" charset="2"/>
              <a:buChar char="q"/>
            </a:pPr>
            <a:r>
              <a:rPr lang="en-US" sz="2300" b="1" spc="-5" dirty="0" smtClean="0">
                <a:solidFill>
                  <a:srgbClr val="93C500"/>
                </a:solidFill>
                <a:latin typeface="Arial" pitchFamily="34" charset="0"/>
                <a:cs typeface="Arial" pitchFamily="34" charset="0"/>
              </a:rPr>
              <a:t> </a:t>
            </a:r>
            <a:r>
              <a:rPr lang="en-US" sz="2400" spc="-5" dirty="0" smtClean="0">
                <a:latin typeface="Arial" pitchFamily="34" charset="0"/>
                <a:cs typeface="Arial" pitchFamily="34" charset="0"/>
              </a:rPr>
              <a:t>Landscape architecture involves the systematic investigation of existing social, ecological, and geological conditions and processes in the landscape. The scope of the profession includes:</a:t>
            </a:r>
          </a:p>
          <a:p>
            <a:pPr lvl="1" algn="justLow">
              <a:lnSpc>
                <a:spcPct val="150000"/>
              </a:lnSpc>
              <a:buFont typeface="Wingdings" pitchFamily="2" charset="2"/>
              <a:buChar char="Ø"/>
            </a:pPr>
            <a:r>
              <a:rPr lang="en-US" sz="2400" spc="-5" dirty="0" smtClean="0">
                <a:latin typeface="Arial" pitchFamily="34" charset="0"/>
                <a:cs typeface="Arial" pitchFamily="34" charset="0"/>
              </a:rPr>
              <a:t>Urban Design</a:t>
            </a:r>
          </a:p>
          <a:p>
            <a:pPr lvl="1" algn="justLow">
              <a:buFont typeface="Wingdings" pitchFamily="2" charset="2"/>
              <a:buChar char="Ø"/>
            </a:pPr>
            <a:r>
              <a:rPr lang="en-US" sz="2400" spc="-5" dirty="0" smtClean="0">
                <a:latin typeface="Arial" pitchFamily="34" charset="0"/>
                <a:cs typeface="Arial" pitchFamily="34" charset="0"/>
              </a:rPr>
              <a:t>Site Planning</a:t>
            </a:r>
          </a:p>
          <a:p>
            <a:pPr lvl="1" algn="justLow">
              <a:buFont typeface="Wingdings" pitchFamily="2" charset="2"/>
              <a:buChar char="Ø"/>
            </a:pPr>
            <a:r>
              <a:rPr lang="en-US" sz="2400" spc="-5" dirty="0" smtClean="0">
                <a:latin typeface="Arial" pitchFamily="34" charset="0"/>
                <a:cs typeface="Arial" pitchFamily="34" charset="0"/>
              </a:rPr>
              <a:t>Environmental Restoration</a:t>
            </a:r>
          </a:p>
          <a:p>
            <a:pPr lvl="1" algn="justLow">
              <a:buFont typeface="Wingdings" pitchFamily="2" charset="2"/>
              <a:buChar char="Ø"/>
            </a:pPr>
            <a:r>
              <a:rPr lang="en-US" sz="2400" spc="-5" dirty="0" smtClean="0">
                <a:latin typeface="Arial" pitchFamily="34" charset="0"/>
                <a:cs typeface="Arial" pitchFamily="34" charset="0"/>
              </a:rPr>
              <a:t>Parks and Recreational Planning</a:t>
            </a:r>
          </a:p>
          <a:p>
            <a:pPr lvl="1" algn="justLow"/>
            <a:endParaRPr lang="en-US" sz="2400" spc="-5" dirty="0" smtClean="0">
              <a:latin typeface="Arial" pitchFamily="34" charset="0"/>
              <a:cs typeface="Arial" pitchFamily="34" charset="0"/>
            </a:endParaRPr>
          </a:p>
          <a:p>
            <a:pPr lvl="1" algn="justLow"/>
            <a:endParaRPr lang="en-US" sz="2400" spc="-5" dirty="0" smtClean="0">
              <a:latin typeface="Arial" pitchFamily="34" charset="0"/>
              <a:cs typeface="Arial" pitchFamily="34" charset="0"/>
            </a:endParaRPr>
          </a:p>
          <a:p>
            <a:pPr lvl="1" algn="justLow"/>
            <a:endParaRPr lang="en-US" sz="2400" spc="-5" dirty="0" smtClean="0">
              <a:latin typeface="Arial" pitchFamily="34" charset="0"/>
              <a:cs typeface="Arial" pitchFamily="34" charset="0"/>
            </a:endParaRPr>
          </a:p>
          <a:p>
            <a:endParaRPr lang="en-US" sz="2400" spc="-5" dirty="0" smtClean="0">
              <a:latin typeface="Arial" pitchFamily="34" charset="0"/>
              <a:cs typeface="Arial" pitchFamily="34" charset="0"/>
            </a:endParaRPr>
          </a:p>
          <a:p>
            <a:pPr marL="355600" marR="123189" indent="-274955" algn="justLow">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7696200" cy="936154"/>
          </a:xfrm>
          <a:prstGeom prst="rect">
            <a:avLst/>
          </a:prstGeom>
        </p:spPr>
        <p:txBody>
          <a:bodyPr vert="horz" wrap="square" lIns="0" tIns="12700" rIns="0" bIns="0" rtlCol="0">
            <a:spAutoFit/>
          </a:bodyPr>
          <a:lstStyle/>
          <a:p>
            <a:pPr marL="12700" algn="l">
              <a:lnSpc>
                <a:spcPct val="100000"/>
              </a:lnSpc>
              <a:spcBef>
                <a:spcPts val="100"/>
              </a:spcBef>
            </a:pPr>
            <a:r>
              <a:rPr lang="en-US" sz="3000" b="1" spc="-5" dirty="0" smtClean="0"/>
              <a:t>Scope of L</a:t>
            </a:r>
            <a:r>
              <a:rPr sz="3000" b="1" spc="-5" dirty="0" smtClean="0"/>
              <a:t>andsca</a:t>
            </a:r>
            <a:r>
              <a:rPr lang="en-US" sz="3000" b="1" spc="-5" dirty="0" smtClean="0"/>
              <a:t>pe </a:t>
            </a:r>
            <a:r>
              <a:rPr lang="en-US" sz="3000" b="1" spc="-5" dirty="0" smtClean="0">
                <a:latin typeface="Century Gothic" pitchFamily="34" charset="0"/>
                <a:cs typeface="Arial" pitchFamily="34" charset="0"/>
              </a:rPr>
              <a:t>Architecture </a:t>
            </a:r>
            <a:br>
              <a:rPr lang="en-US" sz="3000" b="1" spc="-5" dirty="0" smtClean="0">
                <a:latin typeface="Century Gothic" pitchFamily="34" charset="0"/>
                <a:cs typeface="Arial" pitchFamily="34" charset="0"/>
              </a:rPr>
            </a:br>
            <a:endParaRPr sz="3000" b="1" dirty="0">
              <a:latin typeface="Century Gothic" pitchFamily="34" charset="0"/>
            </a:endParaRPr>
          </a:p>
        </p:txBody>
      </p:sp>
      <p:sp>
        <p:nvSpPr>
          <p:cNvPr id="3" name="object 3"/>
          <p:cNvSpPr txBox="1"/>
          <p:nvPr/>
        </p:nvSpPr>
        <p:spPr>
          <a:xfrm>
            <a:off x="533400" y="1371600"/>
            <a:ext cx="8077200" cy="6806221"/>
          </a:xfrm>
          <a:prstGeom prst="rect">
            <a:avLst/>
          </a:prstGeom>
        </p:spPr>
        <p:txBody>
          <a:bodyPr vert="horz" wrap="square" lIns="0" tIns="64769" rIns="0" bIns="0" rtlCol="0">
            <a:spAutoFit/>
          </a:bodyPr>
          <a:lstStyle/>
          <a:p>
            <a:pPr marL="812800" marR="442595" lvl="1" indent="-343535" algn="just">
              <a:spcBef>
                <a:spcPts val="400"/>
              </a:spcBef>
              <a:buClr>
                <a:srgbClr val="93C500"/>
              </a:buClr>
              <a:buSzPct val="76470"/>
              <a:tabLst>
                <a:tab pos="355600" algn="l"/>
                <a:tab pos="356235" algn="l"/>
              </a:tabLst>
            </a:pPr>
            <a:r>
              <a:rPr lang="en-US" sz="2400" b="1" spc="-5" dirty="0" smtClean="0">
                <a:latin typeface="Arial" pitchFamily="34" charset="0"/>
                <a:cs typeface="Arial" pitchFamily="34" charset="0"/>
              </a:rPr>
              <a:t>    Urban Design</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An urban establishment has to contain strategic landscaping elements integrated in its composition. These elements include green belts along roads, hard and soft shading devices, parks and pedestrian pathways.</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 In contrast to architecture, which focuses on the design of individual buildings, urban design deals with the larger scale of groups of buildings, streets and public spaces, whole neighborhoods and districts, and entire cities, with the goal of making urban areas functional, attractive, and sustainable. </a:t>
            </a:r>
          </a:p>
          <a:p>
            <a:pPr lvl="1"/>
            <a:endParaRPr lang="en-US" sz="2400" b="1"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algn="just"/>
            <a:endParaRPr lang="en-US" sz="2400" spc="-5" dirty="0" smtClean="0">
              <a:latin typeface="Arial" pitchFamily="34" charset="0"/>
              <a:cs typeface="Arial" pitchFamily="34" charset="0"/>
            </a:endParaRPr>
          </a:p>
          <a:p>
            <a:pPr marL="355600" marR="123189" indent="-274955" algn="just">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7696200" cy="936154"/>
          </a:xfrm>
          <a:prstGeom prst="rect">
            <a:avLst/>
          </a:prstGeom>
        </p:spPr>
        <p:txBody>
          <a:bodyPr vert="horz" wrap="square" lIns="0" tIns="12700" rIns="0" bIns="0" rtlCol="0">
            <a:spAutoFit/>
          </a:bodyPr>
          <a:lstStyle/>
          <a:p>
            <a:pPr marL="12700" algn="l">
              <a:lnSpc>
                <a:spcPct val="100000"/>
              </a:lnSpc>
              <a:spcBef>
                <a:spcPts val="100"/>
              </a:spcBef>
            </a:pPr>
            <a:r>
              <a:rPr lang="en-US" sz="3000" b="1" spc="-5" dirty="0" smtClean="0">
                <a:latin typeface="Century Gothic" pitchFamily="34" charset="0"/>
                <a:cs typeface="Arial" pitchFamily="34" charset="0"/>
              </a:rPr>
              <a:t/>
            </a:r>
            <a:br>
              <a:rPr lang="en-US" sz="3000" b="1" spc="-5" dirty="0" smtClean="0">
                <a:latin typeface="Century Gothic" pitchFamily="34" charset="0"/>
                <a:cs typeface="Arial" pitchFamily="34" charset="0"/>
              </a:rPr>
            </a:br>
            <a:endParaRPr sz="3000" b="1" dirty="0">
              <a:latin typeface="Century Gothic" pitchFamily="34" charset="0"/>
            </a:endParaRPr>
          </a:p>
        </p:txBody>
      </p:sp>
      <p:sp>
        <p:nvSpPr>
          <p:cNvPr id="3" name="object 3"/>
          <p:cNvSpPr txBox="1"/>
          <p:nvPr/>
        </p:nvSpPr>
        <p:spPr>
          <a:xfrm>
            <a:off x="304800" y="609600"/>
            <a:ext cx="8534400" cy="7927373"/>
          </a:xfrm>
          <a:prstGeom prst="rect">
            <a:avLst/>
          </a:prstGeom>
        </p:spPr>
        <p:txBody>
          <a:bodyPr vert="horz" wrap="square" lIns="0" tIns="64769" rIns="0" bIns="0" rtlCol="0">
            <a:spAutoFit/>
          </a:bodyPr>
          <a:lstStyle/>
          <a:p>
            <a:pPr marL="812800" marR="442595" lvl="1" indent="-343535" algn="just">
              <a:spcBef>
                <a:spcPts val="400"/>
              </a:spcBef>
              <a:buClr>
                <a:srgbClr val="93C500"/>
              </a:buClr>
              <a:buSzPct val="76470"/>
              <a:tabLst>
                <a:tab pos="355600" algn="l"/>
                <a:tab pos="356235" algn="l"/>
              </a:tabLst>
            </a:pPr>
            <a:r>
              <a:rPr lang="en-US" sz="2400" b="1" spc="-5" dirty="0" smtClean="0">
                <a:latin typeface="Arial" pitchFamily="34" charset="0"/>
                <a:cs typeface="Arial" pitchFamily="34" charset="0"/>
              </a:rPr>
              <a:t>    Site Planning</a:t>
            </a:r>
            <a:endParaRPr lang="en-US" sz="2400" spc="-5" dirty="0" smtClean="0">
              <a:latin typeface="Arial" pitchFamily="34" charset="0"/>
              <a:cs typeface="Arial" pitchFamily="34" charset="0"/>
            </a:endParaRP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The site of any residential, commercial and office building must be incorporated with landscaping elements like trees, creepers, plants and paved floors/walkways externally.</a:t>
            </a:r>
            <a:endParaRPr lang="en-US" sz="2400" b="1" spc="-5" dirty="0">
              <a:latin typeface="Arial" pitchFamily="34" charset="0"/>
              <a:cs typeface="Arial" pitchFamily="34" charset="0"/>
            </a:endParaRPr>
          </a:p>
          <a:p>
            <a:pPr marL="812800" marR="442595" lvl="1" indent="-343535" algn="just">
              <a:spcBef>
                <a:spcPts val="400"/>
              </a:spcBef>
              <a:buClr>
                <a:srgbClr val="93C500"/>
              </a:buClr>
              <a:buSzPct val="76470"/>
              <a:tabLst>
                <a:tab pos="355600" algn="l"/>
                <a:tab pos="356235" algn="l"/>
              </a:tabLst>
            </a:pPr>
            <a:r>
              <a:rPr lang="en-US" sz="2400" b="1" spc="-5" dirty="0" smtClean="0">
                <a:latin typeface="Arial" pitchFamily="34" charset="0"/>
                <a:cs typeface="Arial" pitchFamily="34" charset="0"/>
              </a:rPr>
              <a:t>    Environmental Restoration</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Trees produce oxygen and reduce greenhouse effect. To keep environment healthy and carbon free plantation should always be given significant attention.</a:t>
            </a:r>
          </a:p>
          <a:p>
            <a:pPr marL="812800" marR="442595" lvl="1" indent="-343535" algn="just">
              <a:spcBef>
                <a:spcPts val="400"/>
              </a:spcBef>
              <a:buClr>
                <a:srgbClr val="93C500"/>
              </a:buClr>
              <a:buSzPct val="76470"/>
              <a:tabLst>
                <a:tab pos="355600" algn="l"/>
                <a:tab pos="356235" algn="l"/>
              </a:tabLst>
            </a:pPr>
            <a:r>
              <a:rPr lang="en-US" sz="2400" b="1" spc="-5" dirty="0" smtClean="0">
                <a:latin typeface="Arial" pitchFamily="34" charset="0"/>
                <a:cs typeface="Arial" pitchFamily="34" charset="0"/>
              </a:rPr>
              <a:t>    Parks and Recreation Planning</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Recreational planning in form of parks, walk/jogging tracks, leisure outdoor sitting spaces contribute towards making an urban commodity more comfortable.</a:t>
            </a: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algn="just"/>
            <a:endParaRPr lang="en-US" sz="2400" spc="-5" dirty="0" smtClean="0">
              <a:latin typeface="Arial" pitchFamily="34" charset="0"/>
              <a:cs typeface="Arial" pitchFamily="34" charset="0"/>
            </a:endParaRPr>
          </a:p>
          <a:p>
            <a:pPr marL="355600" marR="123189" indent="-274955" algn="just">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685800"/>
            <a:ext cx="7696200" cy="1490152"/>
          </a:xfrm>
          <a:prstGeom prst="rect">
            <a:avLst/>
          </a:prstGeom>
        </p:spPr>
        <p:txBody>
          <a:bodyPr vert="horz" wrap="square" lIns="0" tIns="12700" rIns="0" bIns="0" rtlCol="0">
            <a:spAutoFit/>
          </a:bodyPr>
          <a:lstStyle/>
          <a:p>
            <a:pPr marL="12700" algn="ctr">
              <a:lnSpc>
                <a:spcPct val="100000"/>
              </a:lnSpc>
              <a:spcBef>
                <a:spcPts val="100"/>
              </a:spcBef>
            </a:pPr>
            <a:r>
              <a:rPr lang="en-US" sz="3200" b="1" spc="-5" dirty="0" smtClean="0"/>
              <a:t>Key Elements of L</a:t>
            </a:r>
            <a:r>
              <a:rPr sz="3200" b="1" spc="-5" dirty="0" smtClean="0"/>
              <a:t>andsca</a:t>
            </a:r>
            <a:r>
              <a:rPr lang="en-US" sz="3200" b="1" spc="-5" dirty="0" smtClean="0"/>
              <a:t>pe </a:t>
            </a:r>
            <a:r>
              <a:rPr lang="en-US" sz="3200" b="1" spc="-5" dirty="0" smtClean="0">
                <a:latin typeface="Century Gothic" pitchFamily="34" charset="0"/>
                <a:cs typeface="Arial" pitchFamily="34" charset="0"/>
              </a:rPr>
              <a:t>Architecture </a:t>
            </a:r>
            <a:br>
              <a:rPr lang="en-US" sz="3200" b="1" spc="-5" dirty="0" smtClean="0">
                <a:latin typeface="Century Gothic" pitchFamily="34" charset="0"/>
                <a:cs typeface="Arial" pitchFamily="34" charset="0"/>
              </a:rPr>
            </a:br>
            <a:endParaRPr sz="3200" b="1" dirty="0">
              <a:latin typeface="Century Gothic" pitchFamily="34" charset="0"/>
            </a:endParaRPr>
          </a:p>
        </p:txBody>
      </p:sp>
      <p:sp>
        <p:nvSpPr>
          <p:cNvPr id="3" name="object 3"/>
          <p:cNvSpPr txBox="1"/>
          <p:nvPr/>
        </p:nvSpPr>
        <p:spPr>
          <a:xfrm>
            <a:off x="304800" y="1752600"/>
            <a:ext cx="8305800" cy="6170150"/>
          </a:xfrm>
          <a:prstGeom prst="rect">
            <a:avLst/>
          </a:prstGeom>
        </p:spPr>
        <p:txBody>
          <a:bodyPr vert="horz" wrap="square" lIns="0" tIns="64769" rIns="0" bIns="0" rtlCol="0">
            <a:spAutoFit/>
          </a:bodyPr>
          <a:lstStyle/>
          <a:p>
            <a:pPr marL="812800" marR="442595" lvl="1" indent="-343535" algn="just">
              <a:spcBef>
                <a:spcPts val="400"/>
              </a:spcBef>
              <a:buClr>
                <a:srgbClr val="93C500"/>
              </a:buClr>
              <a:buSzPct val="76470"/>
              <a:tabLst>
                <a:tab pos="355600" algn="l"/>
                <a:tab pos="356235" algn="l"/>
              </a:tabLst>
            </a:pPr>
            <a:r>
              <a:rPr lang="en-US" sz="2400" b="1" spc="-5" dirty="0" smtClean="0">
                <a:latin typeface="Arial" pitchFamily="34" charset="0"/>
                <a:cs typeface="Arial" pitchFamily="34" charset="0"/>
              </a:rPr>
              <a:t>Hardscape elements</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The term hardscape is used to describe the construction materials which are used to improve a landscape by design.</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A wide range of hard landscape materials can be used, such as brick, gravel, rock or stone, concrete, timber, bitumen, glass, metals, etc.</a:t>
            </a:r>
          </a:p>
          <a:p>
            <a:pPr marL="812800" marR="442595" lvl="1" indent="-343535" algn="just">
              <a:spcBef>
                <a:spcPts val="400"/>
              </a:spcBef>
              <a:buClr>
                <a:srgbClr val="93C500"/>
              </a:buClr>
              <a:buSzPct val="76470"/>
              <a:buFont typeface="Wingdings" pitchFamily="2" charset="2"/>
              <a:buChar char="Ø"/>
              <a:tabLst>
                <a:tab pos="355600" algn="l"/>
                <a:tab pos="356235" algn="l"/>
              </a:tabLst>
            </a:pPr>
            <a:r>
              <a:rPr lang="en-US" sz="2400" spc="-5" dirty="0" smtClean="0">
                <a:latin typeface="Arial" pitchFamily="34" charset="0"/>
                <a:cs typeface="Arial" pitchFamily="34" charset="0"/>
              </a:rPr>
              <a:t>Hardscape can also describe outdoor furniture and other landscape products.</a:t>
            </a:r>
          </a:p>
          <a:p>
            <a:pPr marL="812800" marR="442595" lvl="1" indent="-343535" algn="just">
              <a:spcBef>
                <a:spcPts val="400"/>
              </a:spcBef>
              <a:buClr>
                <a:srgbClr val="93C500"/>
              </a:buClr>
              <a:buSzPct val="76470"/>
              <a:tabLst>
                <a:tab pos="355600" algn="l"/>
                <a:tab pos="356235" algn="l"/>
              </a:tabLst>
            </a:pPr>
            <a:r>
              <a:rPr lang="en-US" sz="2400" b="1" spc="-5" dirty="0">
                <a:latin typeface="Arial" pitchFamily="34" charset="0"/>
                <a:cs typeface="Arial" pitchFamily="34" charset="0"/>
              </a:rPr>
              <a:t> </a:t>
            </a:r>
            <a:r>
              <a:rPr lang="en-US" sz="2400" b="1" spc="-5" dirty="0" smtClean="0">
                <a:latin typeface="Arial" pitchFamily="34" charset="0"/>
                <a:cs typeface="Arial" pitchFamily="34" charset="0"/>
              </a:rPr>
              <a:t>    </a:t>
            </a:r>
            <a:endParaRPr lang="en-US" sz="2300" spc="-5" dirty="0" smtClean="0">
              <a:latin typeface="Arial" pitchFamily="34" charset="0"/>
              <a:cs typeface="Arial" pitchFamily="34" charset="0"/>
            </a:endParaRPr>
          </a:p>
          <a:p>
            <a:pPr lvl="1"/>
            <a:endParaRPr lang="en-US" sz="2400" b="1"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lvl="1" algn="just"/>
            <a:endParaRPr lang="en-US" sz="2400" spc="-5" dirty="0" smtClean="0">
              <a:latin typeface="Arial" pitchFamily="34" charset="0"/>
              <a:cs typeface="Arial" pitchFamily="34" charset="0"/>
            </a:endParaRPr>
          </a:p>
          <a:p>
            <a:pPr algn="just"/>
            <a:endParaRPr lang="en-US" sz="2400" spc="-5" dirty="0" smtClean="0">
              <a:latin typeface="Arial" pitchFamily="34" charset="0"/>
              <a:cs typeface="Arial" pitchFamily="34" charset="0"/>
            </a:endParaRPr>
          </a:p>
          <a:p>
            <a:pPr marL="355600" marR="123189" indent="-274955" algn="just">
              <a:lnSpc>
                <a:spcPct val="80000"/>
              </a:lnSpc>
              <a:spcBef>
                <a:spcPts val="509"/>
              </a:spcBef>
              <a:tabLst>
                <a:tab pos="355600" algn="l"/>
              </a:tabLst>
            </a:pPr>
            <a:endParaRPr lang="en-US" sz="2400" b="1" spc="-5" dirty="0" smtClean="0">
              <a:solidFill>
                <a:srgbClr val="93C5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ell-Nursery-Hardscapes-Monroe-County-Landscaper.jpg"/>
          <p:cNvPicPr>
            <a:picLocks noChangeAspect="1"/>
          </p:cNvPicPr>
          <p:nvPr/>
        </p:nvPicPr>
        <p:blipFill>
          <a:blip r:embed="rId2" cstate="print"/>
          <a:stretch>
            <a:fillRect/>
          </a:stretch>
        </p:blipFill>
        <p:spPr>
          <a:xfrm>
            <a:off x="4572000" y="914401"/>
            <a:ext cx="3276600" cy="2819400"/>
          </a:xfrm>
          <a:prstGeom prst="rect">
            <a:avLst/>
          </a:prstGeom>
        </p:spPr>
      </p:pic>
      <p:pic>
        <p:nvPicPr>
          <p:cNvPr id="5" name="Picture 4" descr="Blog-Photo.jpg"/>
          <p:cNvPicPr>
            <a:picLocks noChangeAspect="1"/>
          </p:cNvPicPr>
          <p:nvPr/>
        </p:nvPicPr>
        <p:blipFill>
          <a:blip r:embed="rId3" cstate="print"/>
          <a:stretch>
            <a:fillRect/>
          </a:stretch>
        </p:blipFill>
        <p:spPr>
          <a:xfrm>
            <a:off x="1219200" y="914400"/>
            <a:ext cx="3118773" cy="2819400"/>
          </a:xfrm>
          <a:prstGeom prst="rect">
            <a:avLst/>
          </a:prstGeom>
        </p:spPr>
      </p:pic>
      <p:pic>
        <p:nvPicPr>
          <p:cNvPr id="6" name="Picture 5" descr="Hardscape-Contractors-In-Texas.jpg"/>
          <p:cNvPicPr>
            <a:picLocks noChangeAspect="1"/>
          </p:cNvPicPr>
          <p:nvPr/>
        </p:nvPicPr>
        <p:blipFill>
          <a:blip r:embed="rId4" cstate="print"/>
          <a:stretch>
            <a:fillRect/>
          </a:stretch>
        </p:blipFill>
        <p:spPr>
          <a:xfrm>
            <a:off x="2514600" y="3886200"/>
            <a:ext cx="4252965" cy="2514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1310</TotalTime>
  <Words>816</Words>
  <Application>Microsoft Office PowerPoint</Application>
  <PresentationFormat>On-screen Show (4:3)</PresentationFormat>
  <Paragraphs>124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What is Landscaping?</vt:lpstr>
      <vt:lpstr>What is Landscaping?</vt:lpstr>
      <vt:lpstr>Landscape Architecture</vt:lpstr>
      <vt:lpstr>Scope of Landscape Architecture  </vt:lpstr>
      <vt:lpstr>Scope of Landscape Architecture  </vt:lpstr>
      <vt:lpstr> </vt:lpstr>
      <vt:lpstr>Key Elements of Landscape Architecture  </vt:lpstr>
      <vt:lpstr>Slide 9</vt:lpstr>
      <vt:lpstr>Key Elements of Landscape Architecture  </vt:lpstr>
      <vt:lpstr>Slide 11</vt:lpstr>
      <vt:lpstr>Key Elements of Landscape Architecture  </vt:lpstr>
      <vt:lpstr>Slide 13</vt:lpstr>
      <vt:lpstr>Key Elements of Landscape Architecture  </vt:lpstr>
      <vt:lpstr>Slide 15</vt:lpstr>
      <vt:lpstr>Energy-efficient Landscaping </vt:lpstr>
      <vt:lpstr>Energy-efficient Landscaping </vt:lpstr>
      <vt:lpstr>Landscape Architecture &amp; Garden Design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dc:creator>
  <cp:lastModifiedBy>AJ</cp:lastModifiedBy>
  <cp:revision>17</cp:revision>
  <dcterms:created xsi:type="dcterms:W3CDTF">2019-09-24T17:42:13Z</dcterms:created>
  <dcterms:modified xsi:type="dcterms:W3CDTF">2019-10-29T17:43:40Z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2014-05-04T00:00:00Z</vt:filetime>
  </property>
  <property fmtid="{D5CDD505-2E9C-101B-9397-08002B2CF9AE}" pid="3" name="Creator">
    <vt:lpwstr>Microsoft® PowerPoint® 2013</vt:lpwstr>
  </property>
  <property fmtid="{D5CDD505-2E9C-101B-9397-08002B2CF9AE}" pid="4" name="LastSaved">
    <vt:filetime>2019-09-24T00:00:00Z</vt:filetime>
  </property>
</Properties>
</file>